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58" r:id="rId3"/>
    <p:sldId id="266" r:id="rId4"/>
    <p:sldId id="259" r:id="rId5"/>
    <p:sldId id="260" r:id="rId6"/>
    <p:sldId id="261" r:id="rId7"/>
    <p:sldId id="267" r:id="rId8"/>
    <p:sldId id="264" r:id="rId9"/>
    <p:sldId id="268" r:id="rId10"/>
    <p:sldId id="262" r:id="rId11"/>
    <p:sldId id="272" r:id="rId12"/>
    <p:sldId id="270" r:id="rId13"/>
    <p:sldId id="271" r:id="rId14"/>
    <p:sldId id="263" r:id="rId15"/>
    <p:sldId id="269" r:id="rId16"/>
    <p:sldId id="265" r:id="rId17"/>
  </p:sldIdLst>
  <p:sldSz cx="10080625" cy="7559675"/>
  <p:notesSz cx="7559675" cy="106918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9" d="100"/>
          <a:sy n="69" d="100"/>
        </p:scale>
        <p:origin x="-1212" y="-72"/>
      </p:cViewPr>
      <p:guideLst>
        <p:guide orient="horz" pos="2381"/>
        <p:guide pos="31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1 Marcador de encabezado"/>
          <p:cNvSpPr txBox="1">
            <a:spLocks noGrp="1"/>
          </p:cNvSpPr>
          <p:nvPr>
            <p:ph type="hdr" sz="quarter"/>
          </p:nvPr>
        </p:nvSpPr>
        <p:spPr>
          <a:xfrm>
            <a:off x="0" y="0"/>
            <a:ext cx="3280680" cy="53424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defRPr sz="1400"/>
            </a:pPr>
            <a:endParaRPr lang="es-ES" sz="1400" b="0" i="0" u="none" strike="noStrike" kern="1200">
              <a:ln>
                <a:noFill/>
              </a:ln>
              <a:latin typeface="Arial" pitchFamily="18"/>
              <a:ea typeface="Lucida Sans Unicode" pitchFamily="2"/>
              <a:cs typeface="Mangal" pitchFamily="2"/>
            </a:endParaRPr>
          </a:p>
        </p:txBody>
      </p:sp>
      <p:sp>
        <p:nvSpPr>
          <p:cNvPr id="3" name="2 Marcador de fecha"/>
          <p:cNvSpPr txBox="1">
            <a:spLocks noGrp="1"/>
          </p:cNvSpPr>
          <p:nvPr>
            <p:ph type="dt" sz="quarter" idx="1"/>
          </p:nvPr>
        </p:nvSpPr>
        <p:spPr>
          <a:xfrm>
            <a:off x="4278960" y="0"/>
            <a:ext cx="3280680" cy="534240"/>
          </a:xfrm>
          <a:prstGeom prst="rect">
            <a:avLst/>
          </a:prstGeom>
          <a:noFill/>
          <a:ln>
            <a:noFill/>
          </a:ln>
        </p:spPr>
        <p:txBody>
          <a:bodyPr vert="horz" wrap="none" lIns="90000" tIns="45000" rIns="90000" bIns="45000" anchorCtr="0" compatLnSpc="0"/>
          <a:lstStyle/>
          <a:p>
            <a:pPr marL="0" marR="0" lvl="0" indent="0" algn="r" rtl="0" hangingPunct="0">
              <a:lnSpc>
                <a:spcPct val="100000"/>
              </a:lnSpc>
              <a:spcBef>
                <a:spcPts val="0"/>
              </a:spcBef>
              <a:spcAft>
                <a:spcPts val="0"/>
              </a:spcAft>
              <a:buNone/>
              <a:tabLst/>
              <a:defRPr sz="1400"/>
            </a:pPr>
            <a:endParaRPr lang="es-ES" sz="1400" b="0" i="0" u="none" strike="noStrike" kern="1200">
              <a:ln>
                <a:noFill/>
              </a:ln>
              <a:latin typeface="Arial" pitchFamily="18"/>
              <a:ea typeface="Lucida Sans Unicode" pitchFamily="2"/>
              <a:cs typeface="Mangal" pitchFamily="2"/>
            </a:endParaRPr>
          </a:p>
        </p:txBody>
      </p:sp>
      <p:sp>
        <p:nvSpPr>
          <p:cNvPr id="4" name="3 Marcador de pie de página"/>
          <p:cNvSpPr txBox="1">
            <a:spLocks noGrp="1"/>
          </p:cNvSpPr>
          <p:nvPr>
            <p:ph type="ftr" sz="quarter" idx="2"/>
          </p:nvPr>
        </p:nvSpPr>
        <p:spPr>
          <a:xfrm>
            <a:off x="0" y="10157400"/>
            <a:ext cx="3280680" cy="534240"/>
          </a:xfrm>
          <a:prstGeom prst="rect">
            <a:avLst/>
          </a:prstGeom>
          <a:noFill/>
          <a:ln>
            <a:noFill/>
          </a:ln>
        </p:spPr>
        <p:txBody>
          <a:bodyPr vert="horz" wrap="none" lIns="90000" tIns="45000" rIns="90000" bIns="45000" anchor="b" anchorCtr="0" compatLnSpc="0"/>
          <a:lstStyle/>
          <a:p>
            <a:pPr marL="0" marR="0" lvl="0" indent="0" rtl="0" hangingPunct="0">
              <a:lnSpc>
                <a:spcPct val="100000"/>
              </a:lnSpc>
              <a:spcBef>
                <a:spcPts val="0"/>
              </a:spcBef>
              <a:spcAft>
                <a:spcPts val="0"/>
              </a:spcAft>
              <a:buNone/>
              <a:tabLst/>
              <a:defRPr sz="1400"/>
            </a:pPr>
            <a:endParaRPr lang="es-ES" sz="1400" b="0" i="0" u="none" strike="noStrike" kern="1200">
              <a:ln>
                <a:noFill/>
              </a:ln>
              <a:latin typeface="Arial" pitchFamily="18"/>
              <a:ea typeface="Lucida Sans Unicode" pitchFamily="2"/>
              <a:cs typeface="Mangal" pitchFamily="2"/>
            </a:endParaRPr>
          </a:p>
        </p:txBody>
      </p:sp>
      <p:sp>
        <p:nvSpPr>
          <p:cNvPr id="5" name="4 Marcador de número de diapositiva"/>
          <p:cNvSpPr txBox="1">
            <a:spLocks noGrp="1"/>
          </p:cNvSpPr>
          <p:nvPr>
            <p:ph type="sldNum" sz="quarter" idx="3"/>
          </p:nvPr>
        </p:nvSpPr>
        <p:spPr>
          <a:xfrm>
            <a:off x="4278960" y="10157400"/>
            <a:ext cx="3280680" cy="534240"/>
          </a:xfrm>
          <a:prstGeom prst="rect">
            <a:avLst/>
          </a:prstGeom>
          <a:noFill/>
          <a:ln>
            <a:noFill/>
          </a:ln>
        </p:spPr>
        <p:txBody>
          <a:bodyPr vert="horz" wrap="none" lIns="90000" tIns="45000" rIns="90000" bIns="45000" anchor="b" anchorCtr="0" compatLnSpc="0"/>
          <a:lstStyle/>
          <a:p>
            <a:pPr marL="0" marR="0" lvl="0" indent="0" algn="r" rtl="0" hangingPunct="0">
              <a:lnSpc>
                <a:spcPct val="100000"/>
              </a:lnSpc>
              <a:spcBef>
                <a:spcPts val="0"/>
              </a:spcBef>
              <a:spcAft>
                <a:spcPts val="0"/>
              </a:spcAft>
              <a:buNone/>
              <a:tabLst/>
              <a:defRPr sz="1400"/>
            </a:pPr>
            <a:fld id="{C0D5B959-A75F-4573-9546-DA955563BF20}" type="slidenum">
              <a:t>‹Nº›</a:t>
            </a:fld>
            <a:endParaRPr lang="es-ES" sz="1400" b="0" i="0" u="none" strike="noStrike" kern="1200">
              <a:ln>
                <a:noFill/>
              </a:ln>
              <a:latin typeface="Arial" pitchFamily="18"/>
              <a:ea typeface="Lucida Sans Unicode" pitchFamily="2"/>
              <a:cs typeface="Mangal" pitchFamily="2"/>
            </a:endParaRPr>
          </a:p>
        </p:txBody>
      </p:sp>
    </p:spTree>
    <p:extLst>
      <p:ext uri="{BB962C8B-B14F-4D97-AF65-F5344CB8AC3E}">
        <p14:creationId xmlns:p14="http://schemas.microsoft.com/office/powerpoint/2010/main" val="661165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idx="2"/>
          </p:nvPr>
        </p:nvSpPr>
        <p:spPr>
          <a:xfrm>
            <a:off x="1107000" y="812520"/>
            <a:ext cx="5345280" cy="4008959"/>
          </a:xfrm>
          <a:prstGeom prst="rect">
            <a:avLst/>
          </a:prstGeom>
          <a:noFill/>
          <a:ln>
            <a:noFill/>
            <a:prstDash val="solid"/>
          </a:ln>
        </p:spPr>
      </p:sp>
      <p:sp>
        <p:nvSpPr>
          <p:cNvPr id="3" name="2 Marcador de notas"/>
          <p:cNvSpPr txBox="1">
            <a:spLocks noGrp="1"/>
          </p:cNvSpPr>
          <p:nvPr>
            <p:ph type="body" sz="quarter" idx="3"/>
          </p:nvPr>
        </p:nvSpPr>
        <p:spPr>
          <a:xfrm>
            <a:off x="756000" y="5078520"/>
            <a:ext cx="6047640" cy="4811040"/>
          </a:xfrm>
          <a:prstGeom prst="rect">
            <a:avLst/>
          </a:prstGeom>
          <a:noFill/>
          <a:ln>
            <a:noFill/>
          </a:ln>
        </p:spPr>
        <p:txBody>
          <a:bodyPr lIns="0" tIns="0" rIns="0" bIns="0"/>
          <a:lstStyle/>
          <a:p>
            <a:endParaRPr lang="es-ES"/>
          </a:p>
        </p:txBody>
      </p:sp>
      <p:sp>
        <p:nvSpPr>
          <p:cNvPr id="4" name="3 Marcador de encabezado"/>
          <p:cNvSpPr txBox="1">
            <a:spLocks noGrp="1"/>
          </p:cNvSpPr>
          <p:nvPr>
            <p:ph type="hdr" sz="quarter"/>
          </p:nvPr>
        </p:nvSpPr>
        <p:spPr>
          <a:xfrm>
            <a:off x="0" y="0"/>
            <a:ext cx="3280680" cy="534240"/>
          </a:xfrm>
          <a:prstGeom prst="rect">
            <a:avLst/>
          </a:prstGeom>
          <a:noFill/>
          <a:ln>
            <a:noFill/>
          </a:ln>
        </p:spPr>
        <p:txBody>
          <a:bodyPr lIns="0" tIns="0" rIns="0" bIns="0" anchorCtr="0"/>
          <a:lstStyle>
            <a:lvl1pPr lvl="0" rtl="0" hangingPunct="0">
              <a:buNone/>
              <a:tabLst/>
              <a:defRPr lang="es-ES" sz="1400" kern="1200">
                <a:latin typeface="Times New Roman" pitchFamily="18"/>
                <a:ea typeface="Lucida Sans Unicode" pitchFamily="2"/>
                <a:cs typeface="Tahoma" pitchFamily="2"/>
              </a:defRPr>
            </a:lvl1pPr>
          </a:lstStyle>
          <a:p>
            <a:pPr lvl="0"/>
            <a:endParaRPr lang="es-ES"/>
          </a:p>
        </p:txBody>
      </p:sp>
      <p:sp>
        <p:nvSpPr>
          <p:cNvPr id="5" name="4 Marcador de fecha"/>
          <p:cNvSpPr txBox="1">
            <a:spLocks noGrp="1"/>
          </p:cNvSpPr>
          <p:nvPr>
            <p:ph type="dt" idx="1"/>
          </p:nvPr>
        </p:nvSpPr>
        <p:spPr>
          <a:xfrm>
            <a:off x="4278960" y="0"/>
            <a:ext cx="3280680" cy="534240"/>
          </a:xfrm>
          <a:prstGeom prst="rect">
            <a:avLst/>
          </a:prstGeom>
          <a:noFill/>
          <a:ln>
            <a:noFill/>
          </a:ln>
        </p:spPr>
        <p:txBody>
          <a:bodyPr lIns="0" tIns="0" rIns="0" bIns="0" anchorCtr="0"/>
          <a:lstStyle>
            <a:lvl1pPr lvl="0" algn="r" rtl="0" hangingPunct="0">
              <a:buNone/>
              <a:tabLst/>
              <a:defRPr lang="es-ES" sz="1400" kern="1200">
                <a:latin typeface="Times New Roman" pitchFamily="18"/>
                <a:ea typeface="Lucida Sans Unicode" pitchFamily="2"/>
                <a:cs typeface="Tahoma" pitchFamily="2"/>
              </a:defRPr>
            </a:lvl1pPr>
          </a:lstStyle>
          <a:p>
            <a:pPr lvl="0"/>
            <a:endParaRPr lang="es-ES"/>
          </a:p>
        </p:txBody>
      </p:sp>
      <p:sp>
        <p:nvSpPr>
          <p:cNvPr id="6" name="5 Marcador de pie de página"/>
          <p:cNvSpPr txBox="1">
            <a:spLocks noGrp="1"/>
          </p:cNvSpPr>
          <p:nvPr>
            <p:ph type="ftr" sz="quarter" idx="4"/>
          </p:nvPr>
        </p:nvSpPr>
        <p:spPr>
          <a:xfrm>
            <a:off x="0" y="10157400"/>
            <a:ext cx="3280680" cy="534240"/>
          </a:xfrm>
          <a:prstGeom prst="rect">
            <a:avLst/>
          </a:prstGeom>
          <a:noFill/>
          <a:ln>
            <a:noFill/>
          </a:ln>
        </p:spPr>
        <p:txBody>
          <a:bodyPr lIns="0" tIns="0" rIns="0" bIns="0" anchor="b" anchorCtr="0"/>
          <a:lstStyle>
            <a:lvl1pPr lvl="0" rtl="0" hangingPunct="0">
              <a:buNone/>
              <a:tabLst/>
              <a:defRPr lang="es-ES" sz="1400" kern="1200">
                <a:latin typeface="Times New Roman" pitchFamily="18"/>
                <a:ea typeface="Lucida Sans Unicode" pitchFamily="2"/>
                <a:cs typeface="Tahoma" pitchFamily="2"/>
              </a:defRPr>
            </a:lvl1pPr>
          </a:lstStyle>
          <a:p>
            <a:pPr lvl="0"/>
            <a:endParaRPr lang="es-ES"/>
          </a:p>
        </p:txBody>
      </p:sp>
      <p:sp>
        <p:nvSpPr>
          <p:cNvPr id="7" name="6 Marcador de número de diapositiva"/>
          <p:cNvSpPr txBox="1">
            <a:spLocks noGrp="1"/>
          </p:cNvSpPr>
          <p:nvPr>
            <p:ph type="sldNum" sz="quarter" idx="5"/>
          </p:nvPr>
        </p:nvSpPr>
        <p:spPr>
          <a:xfrm>
            <a:off x="4278960" y="10157400"/>
            <a:ext cx="3280680" cy="534240"/>
          </a:xfrm>
          <a:prstGeom prst="rect">
            <a:avLst/>
          </a:prstGeom>
          <a:noFill/>
          <a:ln>
            <a:noFill/>
          </a:ln>
        </p:spPr>
        <p:txBody>
          <a:bodyPr lIns="0" tIns="0" rIns="0" bIns="0" anchor="b" anchorCtr="0"/>
          <a:lstStyle>
            <a:lvl1pPr lvl="0" algn="r" rtl="0" hangingPunct="0">
              <a:buNone/>
              <a:tabLst/>
              <a:defRPr lang="es-ES" sz="1400" kern="1200">
                <a:latin typeface="Times New Roman" pitchFamily="18"/>
                <a:ea typeface="Lucida Sans Unicode" pitchFamily="2"/>
                <a:cs typeface="Tahoma" pitchFamily="2"/>
              </a:defRPr>
            </a:lvl1pPr>
          </a:lstStyle>
          <a:p>
            <a:pPr lvl="0"/>
            <a:fld id="{998AE650-4188-4B09-9B6D-B0B7ACDDDA62}" type="slidenum">
              <a:t>‹Nº›</a:t>
            </a:fld>
            <a:endParaRPr lang="es-ES"/>
          </a:p>
        </p:txBody>
      </p:sp>
    </p:spTree>
    <p:extLst>
      <p:ext uri="{BB962C8B-B14F-4D97-AF65-F5344CB8AC3E}">
        <p14:creationId xmlns:p14="http://schemas.microsoft.com/office/powerpoint/2010/main" val="3577126671"/>
      </p:ext>
    </p:extLst>
  </p:cSld>
  <p:clrMap bg1="lt1" tx1="dk1" bg2="lt2" tx2="dk2" accent1="accent1" accent2="accent2" accent3="accent3" accent4="accent4" accent5="accent5" accent6="accent6" hlink="hlink" folHlink="folHlink"/>
  <p:notesStyle>
    <a:lvl1pPr marL="216000" marR="0" indent="-216000" rtl="0" hangingPunct="0">
      <a:tabLst/>
      <a:defRPr lang="es-ES" sz="2000" b="0" i="0" u="none" strike="noStrike" kern="1200">
        <a:ln>
          <a:noFill/>
        </a:ln>
        <a:latin typeface="Arial" pitchFamily="18"/>
        <a:cs typeface="Mang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noResize="1"/>
          </p:cNvSpPr>
          <p:nvPr>
            <p:ph type="sldImg"/>
          </p:nvPr>
        </p:nvSpPr>
        <p:spPr>
          <a:xfrm>
            <a:off x="1106488" y="812800"/>
            <a:ext cx="5345112" cy="4008438"/>
          </a:xfrm>
          <a:solidFill>
            <a:srgbClr val="CFE7F5"/>
          </a:solidFill>
          <a:ln w="25400">
            <a:solidFill>
              <a:srgbClr val="808080"/>
            </a:solidFill>
            <a:prstDash val="solid"/>
          </a:ln>
        </p:spPr>
      </p:sp>
      <p:sp>
        <p:nvSpPr>
          <p:cNvPr id="3" name="2 Marcador de notas"/>
          <p:cNvSpPr txBox="1">
            <a:spLocks noGrp="1"/>
          </p:cNvSpPr>
          <p:nvPr>
            <p:ph type="body" sz="quarter" idx="1"/>
          </p:nvPr>
        </p:nvSpPr>
        <p:spPr/>
        <p:txBody>
          <a:bodyPr>
            <a:spAutoFit/>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noResize="1"/>
          </p:cNvSpPr>
          <p:nvPr>
            <p:ph type="sldImg"/>
          </p:nvPr>
        </p:nvSpPr>
        <p:spPr>
          <a:xfrm>
            <a:off x="1106488" y="812800"/>
            <a:ext cx="5345112" cy="4008438"/>
          </a:xfrm>
          <a:solidFill>
            <a:srgbClr val="CFE7F5"/>
          </a:solidFill>
          <a:ln w="25400">
            <a:solidFill>
              <a:srgbClr val="808080"/>
            </a:solidFill>
            <a:prstDash val="solid"/>
          </a:ln>
        </p:spPr>
      </p:sp>
      <p:sp>
        <p:nvSpPr>
          <p:cNvPr id="3" name="2 Marcador de notas"/>
          <p:cNvSpPr txBox="1">
            <a:spLocks noGrp="1"/>
          </p:cNvSpPr>
          <p:nvPr>
            <p:ph type="body" sz="quarter"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noResize="1"/>
          </p:cNvSpPr>
          <p:nvPr>
            <p:ph type="sldImg"/>
          </p:nvPr>
        </p:nvSpPr>
        <p:spPr>
          <a:xfrm>
            <a:off x="1106488" y="812800"/>
            <a:ext cx="5345112" cy="4008438"/>
          </a:xfrm>
          <a:solidFill>
            <a:srgbClr val="CFE7F5"/>
          </a:solidFill>
          <a:ln w="25400">
            <a:solidFill>
              <a:srgbClr val="808080"/>
            </a:solidFill>
            <a:prstDash val="solid"/>
          </a:ln>
        </p:spPr>
      </p:sp>
      <p:sp>
        <p:nvSpPr>
          <p:cNvPr id="3" name="2 Marcador de notas"/>
          <p:cNvSpPr txBox="1">
            <a:spLocks noGrp="1"/>
          </p:cNvSpPr>
          <p:nvPr>
            <p:ph type="body" sz="quarter"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noResize="1"/>
          </p:cNvSpPr>
          <p:nvPr>
            <p:ph type="sldImg"/>
          </p:nvPr>
        </p:nvSpPr>
        <p:spPr>
          <a:xfrm>
            <a:off x="1106488" y="812800"/>
            <a:ext cx="5345112" cy="4008438"/>
          </a:xfrm>
          <a:solidFill>
            <a:srgbClr val="CFE7F5"/>
          </a:solidFill>
          <a:ln w="25400">
            <a:solidFill>
              <a:srgbClr val="808080"/>
            </a:solidFill>
            <a:prstDash val="solid"/>
          </a:ln>
        </p:spPr>
      </p:sp>
      <p:sp>
        <p:nvSpPr>
          <p:cNvPr id="3" name="2 Marcador de notas"/>
          <p:cNvSpPr txBox="1">
            <a:spLocks noGrp="1"/>
          </p:cNvSpPr>
          <p:nvPr>
            <p:ph type="body" sz="quarter"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06488" y="812800"/>
            <a:ext cx="5345112" cy="4008438"/>
          </a:xfrm>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lvl="0"/>
            <a:fld id="{998AE650-4188-4B09-9B6D-B0B7ACDDDA62}" type="slidenum">
              <a:rPr lang="es-ES" smtClean="0"/>
              <a:t>13</a:t>
            </a:fld>
            <a:endParaRPr lang="es-ES"/>
          </a:p>
        </p:txBody>
      </p:sp>
    </p:spTree>
    <p:extLst>
      <p:ext uri="{BB962C8B-B14F-4D97-AF65-F5344CB8AC3E}">
        <p14:creationId xmlns:p14="http://schemas.microsoft.com/office/powerpoint/2010/main" val="2779435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755650" y="2347913"/>
            <a:ext cx="8569325" cy="1620837"/>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512888" y="4283075"/>
            <a:ext cx="7056437" cy="193198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pPr lvl="0"/>
            <a:endParaRPr lang="es-ES"/>
          </a:p>
        </p:txBody>
      </p:sp>
      <p:sp>
        <p:nvSpPr>
          <p:cNvPr id="5" name="4 Marcador de pie de página"/>
          <p:cNvSpPr>
            <a:spLocks noGrp="1"/>
          </p:cNvSpPr>
          <p:nvPr>
            <p:ph type="ftr" sz="quarter" idx="11"/>
          </p:nvPr>
        </p:nvSpPr>
        <p:spPr/>
        <p:txBody>
          <a:bodyPr/>
          <a:lstStyle/>
          <a:p>
            <a:pPr lvl="0"/>
            <a:endParaRPr lang="es-ES"/>
          </a:p>
        </p:txBody>
      </p:sp>
      <p:sp>
        <p:nvSpPr>
          <p:cNvPr id="6" name="5 Marcador de número de diapositiva"/>
          <p:cNvSpPr>
            <a:spLocks noGrp="1"/>
          </p:cNvSpPr>
          <p:nvPr>
            <p:ph type="sldNum" sz="quarter" idx="12"/>
          </p:nvPr>
        </p:nvSpPr>
        <p:spPr/>
        <p:txBody>
          <a:bodyPr/>
          <a:lstStyle/>
          <a:p>
            <a:pPr lvl="0"/>
            <a:fld id="{497B8E7A-9F11-445D-8232-7F32E060A54E}" type="slidenum">
              <a:t>‹Nº›</a:t>
            </a:fld>
            <a:endParaRPr lang="es-ES"/>
          </a:p>
        </p:txBody>
      </p:sp>
    </p:spTree>
    <p:extLst>
      <p:ext uri="{BB962C8B-B14F-4D97-AF65-F5344CB8AC3E}">
        <p14:creationId xmlns:p14="http://schemas.microsoft.com/office/powerpoint/2010/main" val="4147484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lvl="0"/>
            <a:endParaRPr lang="es-ES"/>
          </a:p>
        </p:txBody>
      </p:sp>
      <p:sp>
        <p:nvSpPr>
          <p:cNvPr id="5" name="4 Marcador de pie de página"/>
          <p:cNvSpPr>
            <a:spLocks noGrp="1"/>
          </p:cNvSpPr>
          <p:nvPr>
            <p:ph type="ftr" sz="quarter" idx="11"/>
          </p:nvPr>
        </p:nvSpPr>
        <p:spPr/>
        <p:txBody>
          <a:bodyPr/>
          <a:lstStyle/>
          <a:p>
            <a:pPr lvl="0"/>
            <a:endParaRPr lang="es-ES"/>
          </a:p>
        </p:txBody>
      </p:sp>
      <p:sp>
        <p:nvSpPr>
          <p:cNvPr id="6" name="5 Marcador de número de diapositiva"/>
          <p:cNvSpPr>
            <a:spLocks noGrp="1"/>
          </p:cNvSpPr>
          <p:nvPr>
            <p:ph type="sldNum" sz="quarter" idx="12"/>
          </p:nvPr>
        </p:nvSpPr>
        <p:spPr/>
        <p:txBody>
          <a:bodyPr/>
          <a:lstStyle/>
          <a:p>
            <a:pPr lvl="0"/>
            <a:fld id="{F210EE72-9676-49E3-A077-1F0EC3AB17FC}" type="slidenum">
              <a:t>‹Nº›</a:t>
            </a:fld>
            <a:endParaRPr lang="es-ES"/>
          </a:p>
        </p:txBody>
      </p:sp>
    </p:spTree>
    <p:extLst>
      <p:ext uri="{BB962C8B-B14F-4D97-AF65-F5344CB8AC3E}">
        <p14:creationId xmlns:p14="http://schemas.microsoft.com/office/powerpoint/2010/main" val="2468288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308850" y="301625"/>
            <a:ext cx="2266950" cy="6456363"/>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503238" y="301625"/>
            <a:ext cx="6653212" cy="64563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lvl="0"/>
            <a:endParaRPr lang="es-ES"/>
          </a:p>
        </p:txBody>
      </p:sp>
      <p:sp>
        <p:nvSpPr>
          <p:cNvPr id="5" name="4 Marcador de pie de página"/>
          <p:cNvSpPr>
            <a:spLocks noGrp="1"/>
          </p:cNvSpPr>
          <p:nvPr>
            <p:ph type="ftr" sz="quarter" idx="11"/>
          </p:nvPr>
        </p:nvSpPr>
        <p:spPr/>
        <p:txBody>
          <a:bodyPr/>
          <a:lstStyle/>
          <a:p>
            <a:pPr lvl="0"/>
            <a:endParaRPr lang="es-ES"/>
          </a:p>
        </p:txBody>
      </p:sp>
      <p:sp>
        <p:nvSpPr>
          <p:cNvPr id="6" name="5 Marcador de número de diapositiva"/>
          <p:cNvSpPr>
            <a:spLocks noGrp="1"/>
          </p:cNvSpPr>
          <p:nvPr>
            <p:ph type="sldNum" sz="quarter" idx="12"/>
          </p:nvPr>
        </p:nvSpPr>
        <p:spPr/>
        <p:txBody>
          <a:bodyPr/>
          <a:lstStyle/>
          <a:p>
            <a:pPr lvl="0"/>
            <a:fld id="{343CC2A2-46E5-4555-8DC5-96B0983A3E97}" type="slidenum">
              <a:t>‹Nº›</a:t>
            </a:fld>
            <a:endParaRPr lang="es-ES"/>
          </a:p>
        </p:txBody>
      </p:sp>
    </p:spTree>
    <p:extLst>
      <p:ext uri="{BB962C8B-B14F-4D97-AF65-F5344CB8AC3E}">
        <p14:creationId xmlns:p14="http://schemas.microsoft.com/office/powerpoint/2010/main" val="35654565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pPr lvl="0"/>
            <a:endParaRPr lang="es-ES"/>
          </a:p>
        </p:txBody>
      </p:sp>
      <p:sp>
        <p:nvSpPr>
          <p:cNvPr id="5" name="4 Marcador de pie de página"/>
          <p:cNvSpPr>
            <a:spLocks noGrp="1"/>
          </p:cNvSpPr>
          <p:nvPr>
            <p:ph type="ftr" sz="quarter" idx="11"/>
          </p:nvPr>
        </p:nvSpPr>
        <p:spPr/>
        <p:txBody>
          <a:bodyPr/>
          <a:lstStyle/>
          <a:p>
            <a:pPr lvl="0"/>
            <a:endParaRPr lang="es-ES"/>
          </a:p>
        </p:txBody>
      </p:sp>
      <p:sp>
        <p:nvSpPr>
          <p:cNvPr id="6" name="5 Marcador de número de diapositiva"/>
          <p:cNvSpPr>
            <a:spLocks noGrp="1"/>
          </p:cNvSpPr>
          <p:nvPr>
            <p:ph type="sldNum" sz="quarter" idx="12"/>
          </p:nvPr>
        </p:nvSpPr>
        <p:spPr/>
        <p:txBody>
          <a:bodyPr/>
          <a:lstStyle/>
          <a:p>
            <a:pPr lvl="0"/>
            <a:fld id="{5C2325DE-B7CA-4FC5-8BC3-065E18002A88}" type="slidenum">
              <a:t>‹Nº›</a:t>
            </a:fld>
            <a:endParaRPr lang="es-ES"/>
          </a:p>
        </p:txBody>
      </p:sp>
    </p:spTree>
    <p:extLst>
      <p:ext uri="{BB962C8B-B14F-4D97-AF65-F5344CB8AC3E}">
        <p14:creationId xmlns:p14="http://schemas.microsoft.com/office/powerpoint/2010/main" val="13864841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96925" y="4857750"/>
            <a:ext cx="8567738" cy="15017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96925" y="3203575"/>
            <a:ext cx="8567738" cy="16541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lvl="0"/>
            <a:endParaRPr lang="es-ES"/>
          </a:p>
        </p:txBody>
      </p:sp>
      <p:sp>
        <p:nvSpPr>
          <p:cNvPr id="5" name="4 Marcador de pie de página"/>
          <p:cNvSpPr>
            <a:spLocks noGrp="1"/>
          </p:cNvSpPr>
          <p:nvPr>
            <p:ph type="ftr" sz="quarter" idx="11"/>
          </p:nvPr>
        </p:nvSpPr>
        <p:spPr/>
        <p:txBody>
          <a:bodyPr/>
          <a:lstStyle/>
          <a:p>
            <a:pPr lvl="0"/>
            <a:endParaRPr lang="es-ES"/>
          </a:p>
        </p:txBody>
      </p:sp>
      <p:sp>
        <p:nvSpPr>
          <p:cNvPr id="6" name="5 Marcador de número de diapositiva"/>
          <p:cNvSpPr>
            <a:spLocks noGrp="1"/>
          </p:cNvSpPr>
          <p:nvPr>
            <p:ph type="sldNum" sz="quarter" idx="12"/>
          </p:nvPr>
        </p:nvSpPr>
        <p:spPr/>
        <p:txBody>
          <a:bodyPr/>
          <a:lstStyle/>
          <a:p>
            <a:pPr lvl="0"/>
            <a:fld id="{55CFABCE-52FC-42D8-8481-4FD47F0A60F7}" type="slidenum">
              <a:t>‹Nº›</a:t>
            </a:fld>
            <a:endParaRPr lang="es-ES"/>
          </a:p>
        </p:txBody>
      </p:sp>
    </p:spTree>
    <p:extLst>
      <p:ext uri="{BB962C8B-B14F-4D97-AF65-F5344CB8AC3E}">
        <p14:creationId xmlns:p14="http://schemas.microsoft.com/office/powerpoint/2010/main" val="1307921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503238" y="1768475"/>
            <a:ext cx="4459287" cy="4989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14925" y="1768475"/>
            <a:ext cx="4460875" cy="4989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pPr lvl="0"/>
            <a:endParaRPr lang="es-ES"/>
          </a:p>
        </p:txBody>
      </p:sp>
      <p:sp>
        <p:nvSpPr>
          <p:cNvPr id="6" name="5 Marcador de pie de página"/>
          <p:cNvSpPr>
            <a:spLocks noGrp="1"/>
          </p:cNvSpPr>
          <p:nvPr>
            <p:ph type="ftr" sz="quarter" idx="11"/>
          </p:nvPr>
        </p:nvSpPr>
        <p:spPr/>
        <p:txBody>
          <a:bodyPr/>
          <a:lstStyle/>
          <a:p>
            <a:pPr lvl="0"/>
            <a:endParaRPr lang="es-ES"/>
          </a:p>
        </p:txBody>
      </p:sp>
      <p:sp>
        <p:nvSpPr>
          <p:cNvPr id="7" name="6 Marcador de número de diapositiva"/>
          <p:cNvSpPr>
            <a:spLocks noGrp="1"/>
          </p:cNvSpPr>
          <p:nvPr>
            <p:ph type="sldNum" sz="quarter" idx="12"/>
          </p:nvPr>
        </p:nvSpPr>
        <p:spPr/>
        <p:txBody>
          <a:bodyPr/>
          <a:lstStyle/>
          <a:p>
            <a:pPr lvl="0"/>
            <a:fld id="{72654CC5-D96F-4A5C-B7DF-C65FF53805E5}" type="slidenum">
              <a:t>‹Nº›</a:t>
            </a:fld>
            <a:endParaRPr lang="es-ES"/>
          </a:p>
        </p:txBody>
      </p:sp>
    </p:spTree>
    <p:extLst>
      <p:ext uri="{BB962C8B-B14F-4D97-AF65-F5344CB8AC3E}">
        <p14:creationId xmlns:p14="http://schemas.microsoft.com/office/powerpoint/2010/main" val="1785972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4825" y="303213"/>
            <a:ext cx="9072563" cy="1258887"/>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pPr lvl="0"/>
            <a:endParaRPr lang="es-ES"/>
          </a:p>
        </p:txBody>
      </p:sp>
      <p:sp>
        <p:nvSpPr>
          <p:cNvPr id="8" name="7 Marcador de pie de página"/>
          <p:cNvSpPr>
            <a:spLocks noGrp="1"/>
          </p:cNvSpPr>
          <p:nvPr>
            <p:ph type="ftr" sz="quarter" idx="11"/>
          </p:nvPr>
        </p:nvSpPr>
        <p:spPr/>
        <p:txBody>
          <a:bodyPr/>
          <a:lstStyle/>
          <a:p>
            <a:pPr lvl="0"/>
            <a:endParaRPr lang="es-ES"/>
          </a:p>
        </p:txBody>
      </p:sp>
      <p:sp>
        <p:nvSpPr>
          <p:cNvPr id="9" name="8 Marcador de número de diapositiva"/>
          <p:cNvSpPr>
            <a:spLocks noGrp="1"/>
          </p:cNvSpPr>
          <p:nvPr>
            <p:ph type="sldNum" sz="quarter" idx="12"/>
          </p:nvPr>
        </p:nvSpPr>
        <p:spPr/>
        <p:txBody>
          <a:bodyPr/>
          <a:lstStyle/>
          <a:p>
            <a:pPr lvl="0"/>
            <a:fld id="{9DD25282-435E-402F-9F9A-1B5E4FAB64BF}" type="slidenum">
              <a:t>‹Nº›</a:t>
            </a:fld>
            <a:endParaRPr lang="es-ES"/>
          </a:p>
        </p:txBody>
      </p:sp>
    </p:spTree>
    <p:extLst>
      <p:ext uri="{BB962C8B-B14F-4D97-AF65-F5344CB8AC3E}">
        <p14:creationId xmlns:p14="http://schemas.microsoft.com/office/powerpoint/2010/main" val="13207776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pPr lvl="0"/>
            <a:endParaRPr lang="es-ES"/>
          </a:p>
        </p:txBody>
      </p:sp>
      <p:sp>
        <p:nvSpPr>
          <p:cNvPr id="4" name="3 Marcador de pie de página"/>
          <p:cNvSpPr>
            <a:spLocks noGrp="1"/>
          </p:cNvSpPr>
          <p:nvPr>
            <p:ph type="ftr" sz="quarter" idx="11"/>
          </p:nvPr>
        </p:nvSpPr>
        <p:spPr/>
        <p:txBody>
          <a:bodyPr/>
          <a:lstStyle/>
          <a:p>
            <a:pPr lvl="0"/>
            <a:endParaRPr lang="es-ES"/>
          </a:p>
        </p:txBody>
      </p:sp>
      <p:sp>
        <p:nvSpPr>
          <p:cNvPr id="5" name="4 Marcador de número de diapositiva"/>
          <p:cNvSpPr>
            <a:spLocks noGrp="1"/>
          </p:cNvSpPr>
          <p:nvPr>
            <p:ph type="sldNum" sz="quarter" idx="12"/>
          </p:nvPr>
        </p:nvSpPr>
        <p:spPr/>
        <p:txBody>
          <a:bodyPr/>
          <a:lstStyle/>
          <a:p>
            <a:pPr lvl="0"/>
            <a:fld id="{41898B1B-D53D-4C97-A806-216AD5E4B600}" type="slidenum">
              <a:t>‹Nº›</a:t>
            </a:fld>
            <a:endParaRPr lang="es-ES"/>
          </a:p>
        </p:txBody>
      </p:sp>
    </p:spTree>
    <p:extLst>
      <p:ext uri="{BB962C8B-B14F-4D97-AF65-F5344CB8AC3E}">
        <p14:creationId xmlns:p14="http://schemas.microsoft.com/office/powerpoint/2010/main" val="25293458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lvl="0"/>
            <a:endParaRPr lang="es-ES"/>
          </a:p>
        </p:txBody>
      </p:sp>
      <p:sp>
        <p:nvSpPr>
          <p:cNvPr id="3" name="2 Marcador de pie de página"/>
          <p:cNvSpPr>
            <a:spLocks noGrp="1"/>
          </p:cNvSpPr>
          <p:nvPr>
            <p:ph type="ftr" sz="quarter" idx="11"/>
          </p:nvPr>
        </p:nvSpPr>
        <p:spPr/>
        <p:txBody>
          <a:bodyPr/>
          <a:lstStyle/>
          <a:p>
            <a:pPr lvl="0"/>
            <a:endParaRPr lang="es-ES"/>
          </a:p>
        </p:txBody>
      </p:sp>
      <p:sp>
        <p:nvSpPr>
          <p:cNvPr id="4" name="3 Marcador de número de diapositiva"/>
          <p:cNvSpPr>
            <a:spLocks noGrp="1"/>
          </p:cNvSpPr>
          <p:nvPr>
            <p:ph type="sldNum" sz="quarter" idx="12"/>
          </p:nvPr>
        </p:nvSpPr>
        <p:spPr/>
        <p:txBody>
          <a:bodyPr/>
          <a:lstStyle/>
          <a:p>
            <a:pPr lvl="0"/>
            <a:fld id="{84AC9D6C-1962-4F1F-9346-3B5F2E95C5AA}" type="slidenum">
              <a:t>‹Nº›</a:t>
            </a:fld>
            <a:endParaRPr lang="es-ES"/>
          </a:p>
        </p:txBody>
      </p:sp>
    </p:spTree>
    <p:extLst>
      <p:ext uri="{BB962C8B-B14F-4D97-AF65-F5344CB8AC3E}">
        <p14:creationId xmlns:p14="http://schemas.microsoft.com/office/powerpoint/2010/main" val="17966689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04825" y="301625"/>
            <a:ext cx="3316288" cy="1279525"/>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lvl="0"/>
            <a:endParaRPr lang="es-ES"/>
          </a:p>
        </p:txBody>
      </p:sp>
      <p:sp>
        <p:nvSpPr>
          <p:cNvPr id="6" name="5 Marcador de pie de página"/>
          <p:cNvSpPr>
            <a:spLocks noGrp="1"/>
          </p:cNvSpPr>
          <p:nvPr>
            <p:ph type="ftr" sz="quarter" idx="11"/>
          </p:nvPr>
        </p:nvSpPr>
        <p:spPr/>
        <p:txBody>
          <a:bodyPr/>
          <a:lstStyle/>
          <a:p>
            <a:pPr lvl="0"/>
            <a:endParaRPr lang="es-ES"/>
          </a:p>
        </p:txBody>
      </p:sp>
      <p:sp>
        <p:nvSpPr>
          <p:cNvPr id="7" name="6 Marcador de número de diapositiva"/>
          <p:cNvSpPr>
            <a:spLocks noGrp="1"/>
          </p:cNvSpPr>
          <p:nvPr>
            <p:ph type="sldNum" sz="quarter" idx="12"/>
          </p:nvPr>
        </p:nvSpPr>
        <p:spPr/>
        <p:txBody>
          <a:bodyPr/>
          <a:lstStyle/>
          <a:p>
            <a:pPr lvl="0"/>
            <a:fld id="{9C42BD70-8A4D-4D34-AE05-D100BD52F6E7}" type="slidenum">
              <a:t>‹Nº›</a:t>
            </a:fld>
            <a:endParaRPr lang="es-ES"/>
          </a:p>
        </p:txBody>
      </p:sp>
    </p:spTree>
    <p:extLst>
      <p:ext uri="{BB962C8B-B14F-4D97-AF65-F5344CB8AC3E}">
        <p14:creationId xmlns:p14="http://schemas.microsoft.com/office/powerpoint/2010/main" val="31061686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76438" y="5291138"/>
            <a:ext cx="6048375" cy="625475"/>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lvl="0"/>
            <a:endParaRPr lang="es-ES"/>
          </a:p>
        </p:txBody>
      </p:sp>
      <p:sp>
        <p:nvSpPr>
          <p:cNvPr id="6" name="5 Marcador de pie de página"/>
          <p:cNvSpPr>
            <a:spLocks noGrp="1"/>
          </p:cNvSpPr>
          <p:nvPr>
            <p:ph type="ftr" sz="quarter" idx="11"/>
          </p:nvPr>
        </p:nvSpPr>
        <p:spPr/>
        <p:txBody>
          <a:bodyPr/>
          <a:lstStyle/>
          <a:p>
            <a:pPr lvl="0"/>
            <a:endParaRPr lang="es-ES"/>
          </a:p>
        </p:txBody>
      </p:sp>
      <p:sp>
        <p:nvSpPr>
          <p:cNvPr id="7" name="6 Marcador de número de diapositiva"/>
          <p:cNvSpPr>
            <a:spLocks noGrp="1"/>
          </p:cNvSpPr>
          <p:nvPr>
            <p:ph type="sldNum" sz="quarter" idx="12"/>
          </p:nvPr>
        </p:nvSpPr>
        <p:spPr/>
        <p:txBody>
          <a:bodyPr/>
          <a:lstStyle/>
          <a:p>
            <a:pPr lvl="0"/>
            <a:fld id="{AF4E6A35-0F71-4245-A960-9BCC93ED6A25}" type="slidenum">
              <a:t>‹Nº›</a:t>
            </a:fld>
            <a:endParaRPr lang="es-ES"/>
          </a:p>
        </p:txBody>
      </p:sp>
    </p:spTree>
    <p:extLst>
      <p:ext uri="{BB962C8B-B14F-4D97-AF65-F5344CB8AC3E}">
        <p14:creationId xmlns:p14="http://schemas.microsoft.com/office/powerpoint/2010/main" val="13476222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Marcador de título"/>
          <p:cNvSpPr txBox="1">
            <a:spLocks noGrp="1"/>
          </p:cNvSpPr>
          <p:nvPr>
            <p:ph type="title"/>
          </p:nvPr>
        </p:nvSpPr>
        <p:spPr>
          <a:xfrm>
            <a:off x="503999" y="301320"/>
            <a:ext cx="9071640" cy="126216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s-ES"/>
          </a:p>
        </p:txBody>
      </p:sp>
      <p:sp>
        <p:nvSpPr>
          <p:cNvPr id="3" name="2 Marcador de texto"/>
          <p:cNvSpPr txBox="1">
            <a:spLocks noGrp="1"/>
          </p:cNvSpPr>
          <p:nvPr>
            <p:ph type="body" idx="1"/>
          </p:nvPr>
        </p:nvSpPr>
        <p:spPr>
          <a:xfrm>
            <a:off x="503999" y="1769040"/>
            <a:ext cx="9071640" cy="4989240"/>
          </a:xfrm>
          <a:prstGeom prst="rect">
            <a:avLst/>
          </a:prstGeom>
          <a:noFill/>
          <a:ln>
            <a:noFill/>
          </a:ln>
        </p:spPr>
        <p:txBody>
          <a:bodyPr lIns="0" tIns="0" rIns="0" bIns="0"/>
          <a:lstStyle>
            <a:defPPr marL="432000" lvl="0" indent="-324000">
              <a:spcBef>
                <a:spcPts val="0"/>
              </a:spcBef>
              <a:spcAft>
                <a:spcPts val="1417"/>
              </a:spcAft>
              <a:buSzPct val="45000"/>
              <a:buFont typeface="StarSymbol"/>
              <a:buNone/>
              <a:defRPr lang="es-ES" sz="3200" b="0" i="0" u="none" strike="noStrike" kern="1200">
                <a:ln>
                  <a:noFill/>
                </a:ln>
                <a:latin typeface="Arial" pitchFamily="18"/>
                <a:ea typeface="Lucida Sans Unicode" pitchFamily="2"/>
                <a:cs typeface="Mangal" pitchFamily="2"/>
              </a:defRPr>
            </a:defPPr>
            <a:lvl1pPr marL="432000" lvl="0" indent="-324000">
              <a:spcBef>
                <a:spcPts val="0"/>
              </a:spcBef>
              <a:spcAft>
                <a:spcPts val="1417"/>
              </a:spcAft>
              <a:buSzPct val="45000"/>
              <a:buFont typeface="StarSymbol"/>
              <a:buChar char="●"/>
              <a:defRPr lang="es-ES" sz="3200" b="0" i="0" u="none" strike="noStrike" kern="1200">
                <a:ln>
                  <a:noFill/>
                </a:ln>
                <a:latin typeface="Arial" pitchFamily="18"/>
                <a:ea typeface="Lucida Sans Unicode" pitchFamily="2"/>
                <a:cs typeface="Mangal" pitchFamily="2"/>
              </a:defRPr>
            </a:lvl1pPr>
            <a:lvl2pPr marL="864000" lvl="1" indent="-324000">
              <a:spcBef>
                <a:spcPts val="0"/>
              </a:spcBef>
              <a:spcAft>
                <a:spcPts val="1134"/>
              </a:spcAft>
              <a:buSzPct val="75000"/>
              <a:buFont typeface="StarSymbol"/>
              <a:buChar char="–"/>
              <a:defRPr lang="es-ES" sz="2800" b="0" i="0" u="none" strike="noStrike" kern="1200">
                <a:ln>
                  <a:noFill/>
                </a:ln>
                <a:latin typeface="Arial" pitchFamily="18"/>
                <a:ea typeface="Lucida Sans Unicode" pitchFamily="2"/>
                <a:cs typeface="Mangal" pitchFamily="2"/>
              </a:defRPr>
            </a:lvl2pPr>
            <a:lvl3pPr marL="1295999" lvl="2" indent="-288000">
              <a:spcBef>
                <a:spcPts val="0"/>
              </a:spcBef>
              <a:spcAft>
                <a:spcPts val="850"/>
              </a:spcAft>
              <a:buSzPct val="45000"/>
              <a:buFont typeface="StarSymbol"/>
              <a:buChar char="●"/>
              <a:defRPr lang="es-ES" sz="2400" b="0" i="0" u="none" strike="noStrike" kern="1200">
                <a:ln>
                  <a:noFill/>
                </a:ln>
                <a:latin typeface="Arial" pitchFamily="18"/>
                <a:ea typeface="Lucida Sans Unicode" pitchFamily="2"/>
                <a:cs typeface="Mangal" pitchFamily="2"/>
              </a:defRPr>
            </a:lvl3pPr>
            <a:lvl4pPr marL="1728000" lvl="3" indent="-216000">
              <a:spcBef>
                <a:spcPts val="0"/>
              </a:spcBef>
              <a:spcAft>
                <a:spcPts val="567"/>
              </a:spcAft>
              <a:buSzPct val="75000"/>
              <a:buFont typeface="StarSymbol"/>
              <a:buChar char="–"/>
              <a:defRPr lang="es-ES" sz="2000" b="0" i="0" u="none" strike="noStrike" kern="1200">
                <a:ln>
                  <a:noFill/>
                </a:ln>
                <a:latin typeface="Arial" pitchFamily="18"/>
                <a:ea typeface="Lucida Sans Unicode" pitchFamily="2"/>
                <a:cs typeface="Mangal" pitchFamily="2"/>
              </a:defRPr>
            </a:lvl4pPr>
            <a:lvl5pPr marL="2160000" lvl="4"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5pPr>
            <a:lvl6pPr marL="2592000" lvl="5"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6pPr>
            <a:lvl7pPr marL="3024000" lvl="6"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7pPr>
            <a:lvl8pPr marL="3456000" lvl="7"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8pPr>
            <a:lvl9pPr marL="3887999" lvl="8"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txBox="1">
            <a:spLocks noGrp="1"/>
          </p:cNvSpPr>
          <p:nvPr>
            <p:ph type="dt" sz="half" idx="2"/>
          </p:nvPr>
        </p:nvSpPr>
        <p:spPr>
          <a:xfrm>
            <a:off x="503999" y="6887160"/>
            <a:ext cx="2348280" cy="521280"/>
          </a:xfrm>
          <a:prstGeom prst="rect">
            <a:avLst/>
          </a:prstGeom>
          <a:noFill/>
          <a:ln>
            <a:noFill/>
          </a:ln>
        </p:spPr>
        <p:txBody>
          <a:bodyPr lIns="0" tIns="0" rIns="0" bIns="0" anchorCtr="0"/>
          <a:lstStyle>
            <a:lvl1pPr lvl="0" rtl="0" hangingPunct="0">
              <a:buNone/>
              <a:tabLst/>
              <a:defRPr lang="es-ES" sz="1400" kern="1200">
                <a:latin typeface="Times New Roman" pitchFamily="18"/>
                <a:ea typeface="Lucida Sans Unicode" pitchFamily="2"/>
                <a:cs typeface="Tahoma" pitchFamily="2"/>
              </a:defRPr>
            </a:lvl1pPr>
          </a:lstStyle>
          <a:p>
            <a:pPr lvl="0"/>
            <a:endParaRPr lang="es-ES"/>
          </a:p>
        </p:txBody>
      </p:sp>
      <p:sp>
        <p:nvSpPr>
          <p:cNvPr id="5" name="4 Marcador de pie de página"/>
          <p:cNvSpPr txBox="1">
            <a:spLocks noGrp="1"/>
          </p:cNvSpPr>
          <p:nvPr>
            <p:ph type="ftr" sz="quarter" idx="3"/>
          </p:nvPr>
        </p:nvSpPr>
        <p:spPr>
          <a:xfrm>
            <a:off x="3447360" y="6887160"/>
            <a:ext cx="3195000" cy="521280"/>
          </a:xfrm>
          <a:prstGeom prst="rect">
            <a:avLst/>
          </a:prstGeom>
          <a:noFill/>
          <a:ln>
            <a:noFill/>
          </a:ln>
        </p:spPr>
        <p:txBody>
          <a:bodyPr lIns="0" tIns="0" rIns="0" bIns="0" anchorCtr="0"/>
          <a:lstStyle>
            <a:lvl1pPr lvl="0" algn="ctr" rtl="0" hangingPunct="0">
              <a:buNone/>
              <a:tabLst/>
              <a:defRPr lang="es-ES" sz="1400" kern="1200">
                <a:latin typeface="Times New Roman" pitchFamily="18"/>
                <a:ea typeface="Lucida Sans Unicode" pitchFamily="2"/>
                <a:cs typeface="Tahoma" pitchFamily="2"/>
              </a:defRPr>
            </a:lvl1pPr>
          </a:lstStyle>
          <a:p>
            <a:pPr lvl="0"/>
            <a:endParaRPr lang="es-ES"/>
          </a:p>
        </p:txBody>
      </p:sp>
      <p:sp>
        <p:nvSpPr>
          <p:cNvPr id="6" name="5 Marcador de número de diapositiva"/>
          <p:cNvSpPr txBox="1">
            <a:spLocks noGrp="1"/>
          </p:cNvSpPr>
          <p:nvPr>
            <p:ph type="sldNum" sz="quarter" idx="4"/>
          </p:nvPr>
        </p:nvSpPr>
        <p:spPr>
          <a:xfrm>
            <a:off x="7227360" y="6887160"/>
            <a:ext cx="2348280" cy="521280"/>
          </a:xfrm>
          <a:prstGeom prst="rect">
            <a:avLst/>
          </a:prstGeom>
          <a:noFill/>
          <a:ln>
            <a:noFill/>
          </a:ln>
        </p:spPr>
        <p:txBody>
          <a:bodyPr lIns="0" tIns="0" rIns="0" bIns="0" anchorCtr="0"/>
          <a:lstStyle>
            <a:lvl1pPr lvl="0" algn="r" rtl="0" hangingPunct="0">
              <a:buNone/>
              <a:tabLst/>
              <a:defRPr lang="es-ES" sz="1400" kern="1200">
                <a:latin typeface="Times New Roman" pitchFamily="18"/>
                <a:ea typeface="Lucida Sans Unicode" pitchFamily="2"/>
                <a:cs typeface="Tahoma" pitchFamily="2"/>
              </a:defRPr>
            </a:lvl1pPr>
          </a:lstStyle>
          <a:p>
            <a:pPr lvl="0"/>
            <a:fld id="{F4099AED-2CE7-42EF-B2BA-FD76F8A1B37E}" type="slidenum">
              <a:t>‹Nº›</a:t>
            </a:fld>
            <a:endParaRPr lang="es-E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rtl="0" hangingPunct="0">
        <a:tabLst/>
        <a:defRPr lang="es-ES" sz="4400" b="0" i="0" u="none" strike="noStrike" kern="1200">
          <a:ln>
            <a:noFill/>
          </a:ln>
          <a:latin typeface="Arial" pitchFamily="18"/>
          <a:cs typeface="Mangal" pitchFamily="2"/>
        </a:defRPr>
      </a:lvl1pPr>
    </p:titleStyle>
    <p:bodyStyle>
      <a:lvl1pPr rtl="0" hangingPunct="0">
        <a:spcBef>
          <a:spcPts val="0"/>
        </a:spcBef>
        <a:spcAft>
          <a:spcPts val="1417"/>
        </a:spcAft>
        <a:tabLst/>
        <a:defRPr lang="es-ES" sz="3200" b="0" i="0" u="none" strike="noStrike" kern="1200">
          <a:ln>
            <a:noFill/>
          </a:ln>
          <a:latin typeface="Arial" pitchFamily="18"/>
          <a:cs typeface="Mangal" pitchFamily="2"/>
        </a:defRPr>
      </a:lvl1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es.wikipedia.org/wiki/Arquitectura_incaica"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www.youtube.com/watch?v=Albw5IEU8AQ"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es.wikipedia.org/wiki/And%C3%A9n"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1 Título"/>
          <p:cNvSpPr txBox="1">
            <a:spLocks noGrp="1"/>
          </p:cNvSpPr>
          <p:nvPr>
            <p:ph type="title" idx="4294967295"/>
          </p:nvPr>
        </p:nvSpPr>
        <p:spPr>
          <a:xfrm>
            <a:off x="576000" y="326366"/>
            <a:ext cx="9071640" cy="677108"/>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endParaRPr lang="es-ES" dirty="0"/>
          </a:p>
        </p:txBody>
      </p:sp>
      <p:sp>
        <p:nvSpPr>
          <p:cNvPr id="3" name="2 Subtítulo"/>
          <p:cNvSpPr txBox="1">
            <a:spLocks noGrp="1"/>
          </p:cNvSpPr>
          <p:nvPr>
            <p:ph type="subTitle" idx="4294967295"/>
          </p:nvPr>
        </p:nvSpPr>
        <p:spPr/>
        <p:txBody>
          <a:bodyPr anchor="ct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indent="0" algn="ctr"/>
            <a:endParaRPr lang="es-E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23" y="1"/>
            <a:ext cx="10080625" cy="7639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25323" y="395461"/>
            <a:ext cx="10080625" cy="2800767"/>
          </a:xfrm>
          <a:prstGeom prst="rect">
            <a:avLst/>
          </a:prstGeom>
          <a:noFill/>
        </p:spPr>
        <p:txBody>
          <a:bodyPr wrap="square" rtlCol="0">
            <a:spAutoFit/>
          </a:bodyPr>
          <a:lstStyle/>
          <a:p>
            <a:pPr algn="ctr"/>
            <a:r>
              <a:rPr lang="es-ES" sz="8800" dirty="0" smtClean="0">
                <a:solidFill>
                  <a:schemeClr val="accent2"/>
                </a:solidFill>
              </a:rPr>
              <a:t>¿CONOCEMOS BIEN A LOS INCAS?</a:t>
            </a:r>
            <a:endParaRPr lang="es-ES" sz="8800" dirty="0">
              <a:solidFill>
                <a:schemeClr val="accent2"/>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
            <a:ext cx="10080624" cy="755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3507614"/>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8914" y="2915741"/>
            <a:ext cx="3981711" cy="346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AutoShape 2" descr="data:image/jpeg;base64,/9j/4AAQSkZJRgABAQAAAQABAAD/2wCEAAkGBxQTEhUUEhQUFRQXGBgYGBgXFxcWFRUYGBgaGBcYGBcYHCggGBolHBQVJDEiJSkrLi4uFx8zODMsNygtLisBCgoKDg0OGhAQGywkHCQsLCwsLCwsLCwsLCwsLCwsLCwsLCwsLCwsLCwsLCwsLCwsLCwsLCwsLCwsLCwsLCwsLP/AABEIAL8BCAMBIgACEQEDEQH/xAAbAAACAgMBAAAAAAAAAAAAAAADBAIFAAEGB//EAEQQAAEDAgQDBAgCBwcEAwEAAAEAAhEDIQQSMUFRYXEFIoGRBhMyobHB0fBC4QcUIzNScpJDU2KCwtLxFhdUooOysxX/xAAZAQEBAQEBAQAAAAAAAAAAAAABAAIDBAX/xAAhEQEBAQEAAwADAQADAAAAAAAAARECEiExAxNBUQQicf/aAAwDAQACEQMRAD8A9T9dO6L62bbKooVQrGjUAXo65xw560enRlEFFBZiQEb14WLrcxF1EqOQhGbVC3nWdpyFi5RNZGe2SomktegG2qVF1VE9WsdSlXoA+uWxVQ6rcuqEK7Uzm34L1J9OsqI9Ook6NRpEgo4e0bhF5pnUM5lheoNUgFnGtaiURsLIW4QQ6tYREIJwrSJBTBYCptpgK3FisrYMhBNA8FdhgW/VynyXipBTK0+mVa1KIQHU06MVZaUSlTKbexSbAVowNohaquU3IRYSpAqTWIooorKCkCKYUg1MCgiCjCtWAUwsTPqQsRpxxrHx1RhjDEaJZrVjWr6VnN+vBPI/TxAAubqdOsTpKQa64VzgQCFy/JJzNdOL5XE8HUd+JOtqoQYJTNOmF5urK9HMrKTwTCOaawAALA9c7XTG200VuHCG1yK2oslr9XCS7V7N9YBEAzryViCtlPPVl2C8yzKqqPYzGx33cxa/0Tv6tTGjRPHdM0xZaqdE3vq/apxJ8BZTCyoyFLMszSsksXLGvU3g3sgQeCQOCptagseih6DBRTUm2QxUUH1EEV0ILmIfrVo1U4NadSQyAFt1ZAe+VpmmgAsLQkxUIUX4gqxaZJWvWpI1VvOnBp0V1L9ZSARWU1YtMnErEMUwsUnDtxZcCWkhsWLRmJkTxj3Ko9HsXUeTVe6Gg2DiTUI/xbAeHkuX7L7XpuB9a4UmhvsMdUAJubNmxM6CByUanadI0h3nU3S7KKdnxeA5obDtjfw1K8vn3u9XXbw5kyR6dQqB7ZEee4+/ejUqhGi8uwPbT6LQxzHNMyX1WuubRpYCy6cekWfD90sJBguZx11nhC9nH/M2Z1Nebv8A4uXY7XD4pwdeVa4XGgrx4dtVAZDiPGPgjYnt2q0jLVftubI7/Nz1/Dz+Prn+vYaldRbWXlR9JMRB/anxV32R6VPNNpe0OMxOk8PmsefLfjXfNqpmk6VxdP0nvenA5uH0UMT6Zim4gM0jU8geHNZvfJkr0AEKBcvOm+ntRxsxgHPN9VJ/p1V2FMAcjc2580bGnomZbzyvN2fpDqfip0z0zfVY39JLv7pnmTPhPzSHpIbKmAvMP+6NQa0mf+3+5bb+lCp/csPi4a+JUXo9UFBcSFwDv0mvEfsGdJcjH9I7ok0Wf1O4dFaHZl5RGZ+C4X/uYYtRZ/UVI/pMeP7Fn9R+9k6Mdw9jxsl3udwXHO/Sa637Fv8AUUGt+kgz+6Z5uVKsdsGOWGmVwlT9Ipj923zKxn6QHExkY2wO51nieXvT5QY7h1NY2kVw9b05cB7Qnkwctyevkq3/AK+xJmMsfyt96vM49PjkhvYCk+wu0jVoU6j4zOEnbcjTwT5qhIAOHRadJbcVHMkC5QpSFFhlSQWELamwhYrTjwKsXVaQa5lAsaO7YNqC1rwCNNBKj+qkU2Q6mJtJpXYNCQ43JB2toqyjhXOLO4/O6HS0/sxce00AwPJWzAGPFSqHiuXXEWDZhutzMTPOF83qyfHrk/1F+FxWYt9aWjUOe0tLxMHK08PdI0lMYkVGsIBY+bu7opGbXGxMW203TOPxMtBk32MEDzsJtsq59QkEAjpPT6rp+OetY7vvC+WpBmmbXs5p90yURxefZpuPkCI5G63Upwe8fdzTFQd2Wlb1jCTH1YMU6hO/cNvuFdsrFlOk0seIJJJY7LeTrEDVTwstpiSJna82af8AUisruJAmBwFvOJRbsOezNPHA7tcN4IkKr7SMvdpFrHpt5J6tjpGV3eBicwBtPGPBJVwx8zTp/wBDfoqaAg0kCx8BEjwU8Ux/4Wu6ZTwCXruaCGhogXLWidQO9G+ix2OIbEOIGgFyJsBA3sStwUu4Vb9x8fyuj4ID3EMEggzvP05pmljXQHBtSZsI75PQeOqre3+0S5hEuDy7NBmWkTIcJ17y1owRtbj5rRr8dL/Bc+yrU/i+P1UgavH780eTXguKPaAmPv7upY/tCIG3vmeKoy2oLiB4LHmobkg9QT80+Q8VvSx5cSBAPRTOMINzr71SDPy8vzUHVH8fvzV5HxdFVxWmmyiysS6IknbfyVV2NjMlZrqhsJ5wYMHwK6ij2k9/eH7vTOXQ4j+WNEy6zZhOhh6n93V/odHwVi/BVHaNI7o17sQXfxRxCOScocXAzwkEDax20SX/APQph0PIGxEZmu6H8vBVqBq0svtEAjiYPS+hUMDUaHAFwidZ2+StKTg5jngWkAE7wAJ9yV/WXXgrO0rd+Jc537NxLYHskkaX0TGHxNfK4NznYiHGCNRyKo8J2o4GMxueKlhsc5pribl8m/ET46pDuPQ3GuZUcK0saWmM7t5bGvLMusqdq4feqzz+i8UrdquzROiPWxZIBGpB+P5rpOsZsexYbEteZpVGuA1EpwPXlXoh2i5mJYJsXBhHHMcvxLT4L1oU4ELpOt+seOUHOViYYxYrVjwrE9p+rFNtJr24jQOPsuBOkOJA20/NCwuJqVCf1ikxz59t0NLNxHK+yawWBNRrXP7xEwTx3I4/krWhTbfNMgQIgeJ4r5Mt+SPfk+1zlV5dVZTIlsy4EWdAMCTzI8lbjD0hcU2NI4NG3glK+HIrSYJImQLQCLRx1T9KnY8SV35+OXX0lVwtJwOam0mdRIJ1O0cESn2dQdcsHg58/FOV2WAPH5c0MYYajULWs4EabSIzVGxOhHQajg0eSXoUwXwKlQCCZ7utogRA3TlQ2nr01O/jokiL2ES0321A+azaTDqEO/ez/MwfEOHwWvUuI9pg1ixvBIk3togvpXngnHGLOGs2HMz81qBzXa+Ec54giQIkEhLNwNcaE72n48V1FHDZ3A5WAD/NPkLEK6GBAiRtKx11Z8bkn9cBT7LxBNiRxvY/cJfHYJzH/tILiJ1nc/RenvwLCLyI8o4mN1weLbmrOjQD6n5onXWez630q6dAC5sOeiZGT+JvmFZnCDI7oV6T6G+juEfgcO6phqDnFl3GmwuNzBJiSYi61+Oea7vi8jqMaZuPNDfTERI817m/0XwX/i0f6APgo/8ASeBOuFpf0/mu36enL9keGGk3iPMIJoiLEL3R/oR2f/4zP6qg/wBS570w9FcHh8P6yhRDH5w2c9R0Ah02c4jYIv47zLWp3LZHkT6N4V3gvR6s8CMtwLZuItNkHEUYOi7D0arQ1hPCNNlyl2N9eqpqPopiScri0N5ukeSaZ6Pvg2bYvbcm2Vxafw/4V6BhmTeyo+2CW0qkal9T31HH4FHjv1eTk6hcG5O60iNJIJ04JcYd5/tAOWW/xRcOZ1N/FHdSiJi66z16cvquZ2c+xzt8j+a1jcPVa4lhY7PBdqIyiPkrHKY2gn6lAxEj7+7Kl9pV0sJUc65ZNtz9Fc0uyiR7bRG4aT8XBV2Bb8PgrF9Vwi50kxut6ysOw8IyjVY9z3uDXhxaGhpOUzqSeC9jw+I9Yxr2+y5ocOhEj4rxPAV82vFepejuNH6tS5NjyJHyW/x+7kZ6ufV0a0LFXvxErF38HLzePOqnuNYDXc4E5WH2coHHmbdEg7tqtRBFai+n3jGYaNmw02BjnCuuwO1qbqZLWPGUw9zaTh0uBeBFkPtLtWg4hklxdAyEOBIO5B0C+N+2+WY+j+uZuoGrUf3zReHbADMeQytuPFSZjKg/sKx/+J3CeCk9t4J+/mrCk4uBvedeO2ngunNYpN+KqOYT6mtmBkAsImeoStDtCpJBw9UnfukAW3nQ8lfAZRILvOW/UGUtiHONmmJOtthG637Z9KnFVawsyk5zDeZBMm+gKKxzwwZqTmm9iOMH/SncKXMzEzaLHSdZGiTNQkS68z1RUHTc6RLHC+4PkLcipYvGCSCHECBZp6cLiy3SqkCRMxaerUZuLqOIkRGut+iZ8Q3ZuIYDMgTtI+av6bmn8Q8SPeqns95LgTp1m4vfjBC6Z2JLGSbQqTVVJ2nXGWM4NrtmT8ZXEYZ0vcZ3/L5Lrcf2s98kF2WY1P8ApVd2EQ57nbkmSRc3O+9oR3Mh4vsriqjRTJkafNetdg4Q0sNRYdW02A9con3yuE7T/dEG4JFvFRZ+kDEsGXunKAPZE2t46Lr+G+P1n8nt6YXqPrOS5P0X9NPXOf8ArJa1oDchDSJMkOBI6BddR7ToO9mpTP8Amb8F6pdmuGImpyVB6bszYR9tHMOn+ID/AFLqC9u0Km9KROGqdWf/AKNWer/1p5nuPFe0Wx9lXPYheWtyyfGmPiVD0hdDfAofYRsOQleLn5Xp6vx2dDGVW/2cDm5n+9B7SLqrXBjRLiTdzbAgToTvKVq1jlAtw96n2VVMnVbZchVwdWk8scGgiD7VtJ1A5rdVtSAS6mAOZ+itPSX9+6P4Wn78lXOPd8EhCk98G9Mi+7gDt/Cg1MDiHgkGnBF+8Yt18ERrO6fPhwRwT6o7XHhIP+1X/ghXs/AVGjvVKZsYEmRbk2E9VwlR4kGkBeDmM89tbpHCu9q/JWOGn1J4g/EX+Gi1RE8PgywfgPMOM+8LrOy+2jSoNb6ouDQZc0kxJJBcMthfnouQdSMXEA6a8eKb7LoU3mKrnQ0mIOszx6bckbefl9qzfrqaXpfrNL2Te94G+nNaSONwlL1Yy1TmaPxAXbu2RCxYvX5P9WRwuExbqleofXPYGAZcgBJcdQ4aGw8bI9btKpDZqmozM0QaYaReLEG+qA7ENLiPWtJc0yco6A5sw9/EaIeCYcwDiPViTIcYe7QCIEazrqIXPx967b6x0dWlmg3BHHSEzRo6mZv8UsKQImX/ANR+ayjghU/HVb/K5oJ6nLdXMZtO1G20J9w6IbWTy1/4QHdljuzWrkSQQXt20/DATY7LouufWHpUcNP5VsB9oPilc7hVX6wHaC2ml4/5V67sykLAOIOsveee5Ve3s6kdnHckuIA5d2/mjqqAwMsjSB8bpj1zIEum331RW9nUspALwCdnT8QoVMA2m0ubVqWG+SP/AK8lmNHuz6gLmRpPA/wnRWmKh0g35cfNVNFxEOc8xEtADZEiDJIvqdknWx4dIJqEbQ4B3nlj3LXNZqOOqkmGmRfugW1/45WSvYFMw53H7+aXr06Mn98LEhxqS6ddAACJ57prsu1MAE+76K8vZxYdq/ux1Cp34Ru4tycfqnMa2R7TrHS0W8EF9QaG08YWpdGYhgXNpm8gRMfCCVY4fE03CTm8vftZU+LrAOaRppYAbmwiVBtpiWngTefous6yZrnZrom1HNgNJFplstm8aSiVMdVLS01HlpiQXEixnQnkqjB4mpaRmAkR1iYOh9nafenauLaWjKDJ1kEEXj7K3+yeOUeHtWekN2So9gs/Zg8Qt9uUobafEk/FQ7DpjIJaDbi4fAryzXaulxIhrfvmpYEQ6yrHtbaxj+epb/2WvVROUuHDvO4dVrQh6Qfv3TAljfn9FS137SPMK2wlAPJ9bD3aS6+nXqlH0WgkerZYnVo4qlVV7a1iJgfPkrDKPVEjQFpOlgA4H4hb/VqbrGkz+kJ3s/s5gNmUwDAIytMjmCq0KDBYinLg5wtvx+KvsC5rqL4dMb84VFQc0GAxh11a3TbZP0qkiIbG3dEW4hPX+qJ4rFAEAAEnUz+dyUs7G5QA3KTcwZAB4d2InqnaeJFOf3e1sjbHTWESriXVG5XBppnUQINt1mGqujjQ8hxYGncZnm8a3PXVYidnYVrA57cJTq0RBNhndHtANfJeAR+E3nwWLVsv8ZygVqLScxbmcAQGlrIF9mtaJ8Z0SuFpsaXFjMp7hd3S0TLtjGgnzTRN4E2uSDcnYe+ETD0RPtvE3Mw4XAgRI4e8rlz019WFHFtMCQDwNk9RNuv3ZVjuyGEZhVBgaZY/1I+H7JDYipI6Og/+yuevbVh/Pdog78ztwTNN8A8fGP8AlV2Q1ASHhoGndPe6GbKLcG+LVmQDFw4XW/6ytvWyRH3ZVtNxgXi8cDooAVGkE1aRjYB0fBCl/duyCb6256dFnpRYetERK3VcC06GxtrP1S4qRq5kxz+iLRqyRdvOAUa1jKhhsDgqtjb/AHKebh6pc4OcxrWmGnvEuAAMkbe0ifqbv7ylewkOJ+UiZTOoMUWIuDGqscIIaByS+Pwj2B2ZzSTGjSLTzPVP0cI6BYbDXl0WLdanoPGaC2s78lX9osAvcWVi+mczGuaYkzBH14Ap7tCjSyXpNJj+J5/1LpxcZ6ck0yBAm8eaC8nMNpME31vsnKrBLSGgAHYuEkXB12TVKi3dgtfU/VdLcYxZ+jfZLqzM4yd18d+9oExzhXj/AEcY1ji6C5rSRAP4RI5bKPotiTTpODGi7p0nYK2xPajzTc2G3DhpFiIXK99bjckcR203unoVW9kHuDy8rKy7VpvyuJyxHE/7Uj2NTJpAyBd0C+k8hzVL7Nno/iJgXhDq1Tfc/kjVKkgXHmf9qWzZ8wDmSNb205rest4LEGRp5LRu50/xO+JSuCeT3pEDmOmxPBHe15MsNO5nvE7meCJ9Q1KlfTXnCscOIa/xhVGavOuHH+YifNO0sc4Tma0SI7rw6+mllVKjD4KTN9B8BdMOohoBMDXqevFFwbaz2j1bGEgb1G+cItTs7EPOV4piBfvceYB4LPXf8pnIOCpsfJEbbSjhgAOgsYmyhhuyalIk56UcM759zEduEc8ODn0wCI/F/tury9HFZ2D2y1uZr3AOl0BwLp7xsBsFtW1FuIpPFADDEZC71pBaIEA90AnU8fFYud6l/pkqidScSSJA8YEcEZlMZXGdtNYOYaeATVKjbUniDqIHNDe4tI4kG28EW3jdGuW4yg6GkEC42++qZ9blMAzxsdeYKD7QnUzxuQNlJtckyQRteAZVxfbW6scO4QYFyOER70v6wXHOVc4GpmYRAzXva+iqKg7okDr4rvyKWr0+/eOUcFKuQAOf0RPVtziCCedveoY6kSWg2Fz7kd0wnVqgHXxRMBW7zbpHEUIgjeZOyd7OALxAgDz6HxR/DPq2zCXy4iXAgD2iQ0XF+vmhjEm4PsnQTttoeKMaLmlzhe7bHQWG/hqtBoI3BBiJM9YAjzCxrSr7QNoNu83/ADCeI2V32b7PSPvyVBj6bgWgghpdF4km/usrrDvytJ5fkjvrLMMmwpinftWDafqnXtncDy08VXGDUaTwv4k/VO6gQCOEA+8JltFkiL8HTmHGDc3I+nNbGFYNuF4N/GFJ9ISA4kkiw0jzTNCiBpYcJ+SqIBhszAcjSROxg9b/AFTn6y+I7wMTEifG6jUqZRyHWEjWY/2iw33DokbSBpqqRW4H2voRtB6Dokuwqf7EG3tuA42g/NW/bTRk4yNtFVejuGzUXGRAcRG8w0zPC6uLtavxPFMtCoa7crydjY/JdHiGR1VJ2i0AErtvtzD7FZBeJ3n3fkrehSt9+Coeyq/7V3MfJXmGfbhdNGsxWGlJinFpte6dqvBnr4/eirzVuRlg87BZJ3sY5X2m66ANvfgPmuXwNUhwzAwDr+S6l9QZhGhHDn+a5flb4VWJfBI5qVAa9PhyU34BzyXTA2R6FGGmeGqdgxW9suLxRy588PyuYCYu3UC0G9jwWIWL7WdTqNay2UHQxJJBg3gLFzsv8anU/tOepOYOJsN4BnXbVbfXYTDmnSx1HJMNZAg2HmQhim0kOiDPAgnaUuWFqlFpuLEaHnFkGpVtLgRPPQmyucoB3jmPqLpZ9EQfZI0IPDxWcWA4HFH2MjrCcwMyDt1S2JpvBDXZmgnu2gk8ADqmzh2u712zoYt4oT8CQQcxLgSQeZETysAFudWIOnh3g2dUMWuyfBTr0i4RldIBmR00RmUngkucT00nzRKdR4F/jPVatlUqmqCPwOMcGEwidnVWCCGvHMAkK0weJqZnSRBG2sjQzxUy8wIc8D74p5z+1eQlR41MmdLG5gINauwc3QdGzEXvaQQUahXewmHH/M6yDhKz2NOXLJLi9xl0kzsbDVZvjp86rKmHfUewtY93eLjAcdBAnh1V8zDuc2PVu4bKdPFOuQGCbSAPHqo4kueBLiMugBA8TZHU5rU6qnxmBfN2PDbQYmevmiUex25pzOyn8bWh3OCB92VtQoOaZFSpJ4udBHCDoiFpF85EXnfzCJc+D79K0uwBMsrQTsGOadOHQ6JqhgKocWhwAH4nNMHpZbfXdIdmdIBgjUTrtyUxWedXE9Q0/LVb8oieM7IxDiTnYQNIzCfDKq3FUKrJIYXcxEGOJV8MW9vsvLegAsOULK+IqObHrI6BomdbwjyiyqztGqXtyNaYIsbGVTYGnUoiHNe1pJd7JM2g230V62jWbGWqTPFoIt5W6KVXDVnE96nBv7J8lc2RW2uexeIMnLnd0F/IFU9esTIDXOM3G43PwXYUcHWaA4erzC20m0ZjPFIUOxqjapqOILic1hYERNvmtz8kjFlc9hg8OzspPOxDWkxa3wKdZjK8S6jVDdLtNvBdTTxVRhgkOb/DsSRrOq12nWe6kWMsXC8eyNzAGpT+yYscm7E4mo0upU6haTAIa4+8TH5qurUcW3verq8+676LqewadTDggxBubyQfA72TuIxkwfVuAJuc1j8+Kee5/R7cZgX4guA9XUmbktPh0XW1Me8R+zq2BE5DczorCi6m3vCmTvrr49D7uaTayoHSR3CSY1InZY765rfNsKNxdc2FGpxktOvCFlXFYhv7ymRIMCI0ibnwVm5r8wIkAcb8eGmyFXY57h6x0gacvPQLlZP43OnOVx6yoXEAOOs6WAAAG+ixXzey2G5YM1rk6AGy2taytBG5n3FAqvZmEzy1idbqMy65ttpKPkhtrRuYhZwBVqJN5HwKHTozqIteDPHRTpP70TOnS/h9yFMmbSJ4SQPNCRYA0Q0aDfgg4mvEEA36I2Gw7jOZsdDMjbimXjLF2wpYqfWOcQJ15KeR1zrzAuAfFOOmTIkcrz4I1Nlrg3uQDqoYQot/w8EcUWgXsNTY9PPRE9Uy8B3v4W1U2XtBHgfdccBdRnLeDqsiWwf5h0vfqp1KjJAay5Ek9dyNQCgU2wRPmGnxuOibZQDriJ5G5H311S0i1jcs5co+PgEvSpa2Jk33tbjYIzqYFiT5W+EbIwba8TPEoOpUav8AC0GZseH3KDiKlvZj5841RA8iQPdbyjVQqy4R3eQd8uakgdj3YO5dE8hxRGVNoHnv5LVUQBDWmw1nb3ArdNwg5wwcdVJICnJmCeBP1UGUxPdaY5m3vUKDqRkSNfnxTLaM8PC4jqog1GfwkdCfdp9wpAQBx4lTLTBECZ4x8EOi0ySSDw3H9SgixhBJA133RH1MxtE78bc1MPaPwmTvsiYrD2EOgkXkX/LRRwu6mNQ35lQfS0kaTfRExDHNDSYPO8+Q1utAcSZOgPLZWjCz8HwEtvJv9nRC9Q0RqYi2ytqPeEtPu+9kF+Hj8OUnhbwVosKtAj2T5GBqptpHh08eSPSZeHGBrpYcNlt9E6NdMabW8rKOFvVvva1zPFCLI1idzlv7k60zIJJPC/ko16W5Y7Ta/j0VqsK1AdgRtHisRS4aZT5T8FidANVjQZa06agSNPclqjHEwQY5+6E6KYdoTbqPFDtN5J/JIxlGnAkwLcfkse0RIG/C339EZgaR3R9eXwKhUo7wY6qxJzYy7boBbRRZlFrmOV9OijSrmILd+W+iZp0wRcaowo+rtprMcOFwotoGLySOGkLHsAgEeSKxkkASPFWJCiAPwiePLzWRe8302jkisANjt9/MIjWTMHl0+qDhc0QYynW94n4LdR52N+RATnqbRG/56/eqA1o1A+9ErAWu5bDw990UUhE5T5fJbfXa25sdN+Cm9zSJkj7sYUgPWCcoBB6GfDzUsrfxbW5qTWk9OO8rWW/uuPcjAG5mwDuMzryUyGn2j1BufmpuowZv1mUJ7Nev/CsIoY25hp5RHitU2ACzYQqIqaE2++aK1xAgxysrDrHMtMCNyd9dtVjqIbZgERO8c7IdagTufA/W3uQqVMsu0kybgklPtehAyN3bzA+Wiyq3jfqYvsZC20nhl4wfHjZazAkDS3CyMA2YxByzwBJ8+HRbtEvBkcLoIbc947cfvdQbQMwTPu8tk4tbdiWey2b6xb7K3lLhqTfUk8fJGw9Ignnsbk85UPWahrR+YVi2tMaDYk28LD4rdRpEwYkDfqsp6zF9Im3w4IwqZtJAViLODrlxgaSdfii4OvmNngjhx+7IT6QJu5wMG40H3PvSzqGt3T4fJWEzi6NxY9RsOSxLNxBzRPICPvgsT7D/2Q=="/>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6400" y="46909"/>
            <a:ext cx="3565822" cy="2579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22" y="18206"/>
            <a:ext cx="5423856" cy="4062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5816" y="4427909"/>
            <a:ext cx="4655138" cy="29108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6504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35856" y="1187549"/>
            <a:ext cx="7848872" cy="6186309"/>
          </a:xfrm>
          <a:prstGeom prst="rect">
            <a:avLst/>
          </a:prstGeom>
          <a:noFill/>
        </p:spPr>
        <p:txBody>
          <a:bodyPr wrap="square" rtlCol="0">
            <a:spAutoFit/>
          </a:bodyPr>
          <a:lstStyle/>
          <a:p>
            <a:r>
              <a:rPr lang="es-ES" sz="8800" dirty="0" smtClean="0">
                <a:solidFill>
                  <a:srgbClr val="FF0000"/>
                </a:solidFill>
              </a:rPr>
              <a:t>         </a:t>
            </a:r>
            <a:r>
              <a:rPr lang="es-ES" sz="8800" dirty="0" smtClean="0">
                <a:solidFill>
                  <a:srgbClr val="7030A0"/>
                </a:solidFill>
              </a:rPr>
              <a:t>ARTES</a:t>
            </a:r>
            <a:endParaRPr lang="es-ES" sz="8800" dirty="0">
              <a:solidFill>
                <a:srgbClr val="7030A0"/>
              </a:solidFill>
            </a:endParaRPr>
          </a:p>
          <a:p>
            <a:r>
              <a:rPr lang="es-ES" sz="2800" dirty="0" smtClean="0">
                <a:solidFill>
                  <a:srgbClr val="FFFF00"/>
                </a:solidFill>
              </a:rPr>
              <a:t>Cerámica</a:t>
            </a:r>
            <a:r>
              <a:rPr lang="es-ES" sz="2800" dirty="0">
                <a:solidFill>
                  <a:srgbClr val="FFFF00"/>
                </a:solidFill>
              </a:rPr>
              <a:t>: se destacaron la confección de jarrones, vasos y urnas </a:t>
            </a:r>
            <a:r>
              <a:rPr lang="es-ES" sz="2800" dirty="0" smtClean="0">
                <a:solidFill>
                  <a:srgbClr val="FFFF00"/>
                </a:solidFill>
              </a:rPr>
              <a:t>funerarias.</a:t>
            </a:r>
            <a:endParaRPr lang="es-ES" sz="2800" dirty="0">
              <a:solidFill>
                <a:srgbClr val="FFFF00"/>
              </a:solidFill>
            </a:endParaRPr>
          </a:p>
          <a:p>
            <a:r>
              <a:rPr lang="es-ES" sz="2800" dirty="0">
                <a:solidFill>
                  <a:srgbClr val="00B0F0"/>
                </a:solidFill>
              </a:rPr>
              <a:t>Pintura: decoraban muros de templos y palacios, y también los objetos de cerámica.</a:t>
            </a:r>
          </a:p>
          <a:p>
            <a:r>
              <a:rPr lang="es-ES" sz="2800" dirty="0">
                <a:solidFill>
                  <a:srgbClr val="00B0F0"/>
                </a:solidFill>
              </a:rPr>
              <a:t>Música: emplearon la quena, utilizando la escala de 5 notas</a:t>
            </a:r>
            <a:r>
              <a:rPr lang="es-ES" sz="2800" dirty="0" smtClean="0">
                <a:solidFill>
                  <a:srgbClr val="00B0F0"/>
                </a:solidFill>
              </a:rPr>
              <a:t>.</a:t>
            </a:r>
          </a:p>
          <a:p>
            <a:r>
              <a:rPr lang="es-ES" sz="2800" dirty="0" smtClean="0"/>
              <a:t> </a:t>
            </a:r>
            <a:r>
              <a:rPr lang="es-ES" sz="2800" dirty="0"/>
              <a:t>Metalistería: </a:t>
            </a:r>
            <a:r>
              <a:rPr lang="es-ES" sz="2800" dirty="0" smtClean="0"/>
              <a:t>La </a:t>
            </a:r>
            <a:r>
              <a:rPr lang="es-ES" sz="2800" dirty="0"/>
              <a:t>tradición orfebre, muy antigua en la costa </a:t>
            </a:r>
            <a:r>
              <a:rPr lang="es-ES" sz="2800" dirty="0" smtClean="0"/>
              <a:t>peruana. </a:t>
            </a:r>
            <a:r>
              <a:rPr lang="es-ES" sz="2800" dirty="0"/>
              <a:t>Trabajaron el cobre, el bronce, la plata y el oro siendo el repujado y calado de láminas el procedimiento más utilizado.</a:t>
            </a:r>
          </a:p>
          <a:p>
            <a:endParaRPr lang="es-ES" sz="2800" dirty="0">
              <a:solidFill>
                <a:srgbClr val="00B0F0"/>
              </a:solidFill>
            </a:endParaRPr>
          </a:p>
        </p:txBody>
      </p:sp>
    </p:spTree>
    <p:extLst>
      <p:ext uri="{BB962C8B-B14F-4D97-AF65-F5344CB8AC3E}">
        <p14:creationId xmlns:p14="http://schemas.microsoft.com/office/powerpoint/2010/main" val="1387637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31570" y="1678831"/>
            <a:ext cx="7241417" cy="4524315"/>
          </a:xfrm>
          <a:prstGeom prst="rect">
            <a:avLst/>
          </a:prstGeom>
          <a:noFill/>
        </p:spPr>
        <p:txBody>
          <a:bodyPr wrap="square" rtlCol="0">
            <a:spAutoFit/>
          </a:bodyPr>
          <a:lstStyle/>
          <a:p>
            <a:r>
              <a:rPr lang="es-ES" sz="2400" dirty="0" smtClean="0">
                <a:solidFill>
                  <a:srgbClr val="FFFF00"/>
                </a:solidFill>
              </a:rPr>
              <a:t>La arquitectura desarrollada en el incanato se caracteriza por la sencillez de sus formas, su solidez, su simetría y por buscar que sus construcciones armonicen el paisaje. El principal material utilizado fue la piedra, en las construcciones más simples era colocada sin tallar, no así en las más complejas e importantes. Los constructores incas desarrollaron técnicas para levantar muros enormes, verdaderos mosaicos formados por bloques de piedra tallada que encajaban perfectamente, sin que entre ellos pudiera pasar ni un alfiler. Muchas veces esos bloques eran tan grandes que resulta difícil imaginar su colocación.</a:t>
            </a:r>
            <a:endParaRPr lang="es-ES" sz="2400" dirty="0">
              <a:solidFill>
                <a:srgbClr val="FFFF00"/>
              </a:solidFill>
            </a:endParaRPr>
          </a:p>
        </p:txBody>
      </p:sp>
      <p:sp>
        <p:nvSpPr>
          <p:cNvPr id="3" name="2 CuadroTexto"/>
          <p:cNvSpPr txBox="1"/>
          <p:nvPr/>
        </p:nvSpPr>
        <p:spPr>
          <a:xfrm>
            <a:off x="1871960" y="755501"/>
            <a:ext cx="5760640" cy="923330"/>
          </a:xfrm>
          <a:prstGeom prst="rect">
            <a:avLst/>
          </a:prstGeom>
          <a:noFill/>
        </p:spPr>
        <p:txBody>
          <a:bodyPr wrap="square" rtlCol="0">
            <a:spAutoFit/>
          </a:bodyPr>
          <a:lstStyle/>
          <a:p>
            <a:r>
              <a:rPr lang="es-ES" sz="5400" dirty="0" smtClean="0"/>
              <a:t>LA ARQUITECTURA</a:t>
            </a:r>
            <a:endParaRPr lang="es-ES" sz="5400" dirty="0"/>
          </a:p>
        </p:txBody>
      </p:sp>
      <p:sp>
        <p:nvSpPr>
          <p:cNvPr id="5" name="AutoShape 2" descr="data:image/jpeg;base64,/9j/4AAQSkZJRgABAQAAAQABAAD/2wCEAAkGBxQTEhQUExQWFRUXGBwYGBgYGRscHBsYGhgYGhodHBkcHSggHBwmHhsaITEhJSkrLi4uGx8zODMsOCgtLisBCgoKDg0OGhAQGiwkHCQsLCwsLCwsLCwsLCwsLCwsLCwsLCwsLCwsLCwsLCwsLCwsLCwsLCwsLCwsLCwsLCwsLP/AABEIALkBEQMBIgACEQEDEQH/xAAbAAACAwEBAQAAAAAAAAAAAAADBAIFBgEAB//EAEgQAAECBAQDBQUEBwYFBAMAAAECEQADITEEEkFRBWFxIjKBkaEGE7HB8BRCUtEHM2Jy0uHxFRYjkqLCQ1Nzk7I0Y4LiJGTT/8QAFwEBAQEBAAAAAAAAAAAAAAAAAQIAA//EAB8RAQEBAAMAAwEBAQAAAAAAAAABEQISITFRYUETgf/aAAwDAQACEQMRAD8AsP7p48BvdpUNAmYP92WI/wBh49FThmarmZL/AI4+oy8YEivgYUxE/wB6g1YEbXBFL9Y5/wCc/jfDD8ExWWQvP2VKWuoUCxom6XGgasZXiBxSVEpnJWK3SHbUOk+o3jW4/wBjkKJ93iVyCSCUkBQdiHCcwIfr84qMV7F4wAZJ0qYm5cLSryyK9THPlxpnqm4Sgq7ShlalAXrWhLsaXbx23XBcaEpUoEkizmwaz112GvKMZiPZziNSJCjShBRb93OF/wCmKDGSMZLJSpE5Kv8ApTEn/Nl+cRONl1V8j6p/aMyYqhCEh8wLBR6beI2hnGmQssqZlmUGYkAlqgHQjkQfjHwCdi5zkLmrBrRS1C97mPSsQcwKllXPM/xMWl94n8YbKlBSvVRFXp4AdbVA6Gl8ekk5StlO2UjSmxv05R8r4VxhITlU6j1D6atbl1i7wXF5bjsHzv4BhfwrHPtVeNpiwyVq3c3ctXfkLRqMElkJrRvqsYCXxJMxJTWiTQjlQDzjcy5zJAN2+vjHTh8sb97cP5dL0qB15Qn9tAIdxeqwWHiA39IXxGIShysqG5NGrYU+FYEnFINUlOVNCtlUN2ejuammkXaFp9qT+IUs1dWGj71hqTMS1FJ8GIBG9d/WKeTOD0OVRqWKa0pdTjdnAfeGcXjEy0BcyiQHoK8u6Sk+cMrH8qTZiacz4iK7icspHdAGb+d9LRn/AO9uGWtiFywCwVTRjatLQxMxfvMywpaq0cMAGsHHrr6xrRq59mSPdKbVSn/zKh8s9H2d2Hz/ACit9mVNJ8SfNR3iyz8i7bP67/Wod4/DB5ASwtY0Db1JvpBkpBfM+up/lA1XqRe/XaOoJDU9Xq/N4WFyDQBj6x5Yr8f5c4Aq9SPl6R1SvDwp5C+kZnJkofhHz5ClYglZSTR3v8mp9ViMzFJZnTfUgigrQaD0itxHF5Qd5iQAbksHuwJDO27Xg2BP2gmpMogk8v5vFthkAEEMND0jHcb4gmYnsktRrVrelxpWL32cnFaSVPcs9KbDeNx9rXkvlKG3z5WiKw/SOpREVmoGvR4tNQMvn8KdNI4Ujqw0P16c4kpTjcfVXiBY/wBDf56xmZz2jw+I96ibh5YmpykTEggG9CHNTU+nhTYvjik9lcmbL/6ktYHmUtpvG7mEO5UP6V8LQT7anrsKOYMGPl/96UbSf9Uej6h7xOwjsGfqev6rlIB5Co0HWo0MBCTQPfUPu4YgawZShRnI9P62v/QGKq7EgmlBUPTfb60g3HXHJjB/D7z+em1rxBM47hwO6P8ATraFyGADUBfbR2OYEjrQx1AeqQ4/Ji7GmxrfaDta2YekqJLOfT6eGSRR+98LPv0iu+0Nya4DPpR7+QraOInVu3N/n83/AJbVS0xO4bJU+aWl9XSPnGb4xwPDAH/ClHbsJMaFc6gyi9S/p9GKDiSiS55tY05kU+vLnfHWWV8y4R7HS8ViMTQpSmblGQsGoCwFLvGxw36MsGaZp+tpqoZ9gcN/+MpdXmTZij0VMIFX215RrSyQwvy/M6+MW5SR86477ByZCQuSueVhSWHvCrUVtYB9YF7UfpCBIGGUApLuZgUGawykDq+nlG6XMc9q1qgC5oHBr584LLwcqYGmISrqB84LGj4ViPabGTFOuco1elns48/phGv4F7UzAhKVgKSKMovsTze9iG2MbmZ7DYJRc4dAP7v8o8n2GwdhJHMpJS2zsRWJstV1xRD2yWnuykAcnFHr2lUNaW0ejxlva32ymTkZPdkJJdj2ra5iAdbWpH0Wb+jvCmwmh9p0z5rit4j+i6UruzZw8c3+0wSUWPkGK42CMoC0tcvV7V3o4e8br2E42gyxLLhqAsWN6qJLEvq1KR6Z+iZZKimaWemYJLjnaBTP0f4qT2peJCCBfK1Or/VI6ZqMx9O9npz4dFdBDOO40JT5k66bWcktTo5jM+y0xQwyUkglIy5rEtR2uPq8XLJP6wOBqSDe1NNLU6xO1Ujh9sJQSVKCwCaJABV6KYihLvDEn2iEwH3cssKOtWUE6MpmPgY99jlluyaV1YdWLDoGfnBMJOGZ0HMeVR07wyiwt4XIZacQM6aS6yUi4ASGPmqg2c162ArAoW+dS2NTVnIt3bkH7oJEM4riQDOLm2alNzbyeI4niQDUNjWxA0A1rDidV/8AdWSqoUTqxLN1IZ2+LwZXsrJDZugGmuloJL4sgKY5nIJJUAKeTBIsTSzXhgcSS5CcytzUAedfFy+8GQKHjXDpcnIEBioh9DcAO141vDpbJoBW43rWkZTis7PNlUaopyjZ8PlsnWK4p+aYBVmNS2zUHjHDIGoHp+URfmK+TfGOLm/T6eEdGTUK6DTw669IHnL8vLzDRwL8fKPTC7/XgzxgCpYcv4PQfz6dIHPVTvB7OXZjdxQE3vBFFtaa8oGpWxAHncbGnxtCkPKn8J9Pzj0d+0p/H6p/OPQMDOXQk+ZoOXWsCM132a+bxaobwhcirkEc9bO1Kv56xGaXHaBLbFT+BZxY7RzdEzifutQMX9db+HK8QGJz/Frhn1DlzS9GeALSpTPlYc85sdTcsw11tSIGUkDvFzq4Dtzsb305QaxlzUvyDV6sC/K79Y4uYBqXvVgXdqg84UmzWoCVDUX6dKnfXV4TxGKVQJZCRdxs9mIbYPz5OHVirEgA9ptxUDSznn9Wiv4hOopRc5Umt7AnyofKBpmaODzpTmaXflpcxVe0OIaRPId8i2pd0ltL1iNK69iJLYKRUuJaVFv2tafCLta2qzNub+RLDqRCfDB7vDy05a5UgNViAK+h+micwsNjXcHmT+bR0hRcPVgeZdvU1iSF1AD/AAYb7cqawNJcioO4odOZ+uV48gBvWjiu7adekZlmZxIcuB4lwNmp9XgYxNSWVfo1NdPq0JKWXsW51fnzrXWBGb8bX8KUjNqzOONgtI3q7CvjffntXsjGqLips1hd38LV5iKtGIS9Kk3KWNh+KtKPTUmHcNimBBDA76aePUxtJ9eIAG7adH223iqnTEl3JrrZx1Nh4wLFYSYTmKmAsn5lyz0d7W2gSZ2Uahy5NH0sTdq/naK0VVTJWIlFXu5RUPu5crg+Kq+HnCKuJ4kUmS5qAN5Mxt+8xfr6xpZfERmOWpoTpQigBapiyw/ECe8gpYakH4Fom8YHzvE8aANZgTyLhz0Id/rdwY32nXLSTKUlSmYNRuoHQfTx9UmTUKHaSCNQQDYRVY32cwU2qsPLfcJS/pE/5l8RPFsXnze8UDyJavJ2h/h3E8TNmj3iyQ92HlQD6Jj6Pif0c4VVUJUnZl/J4SV+jaWA4nzkHqk/KKyp60zhOIFQap18dHH1pDkme9GA1pfTXf08Iq0ew04fq8Z0zIB/3CF1+yuPTVOJlL6un0rB1rLidOefJAqTXXnG1w0x0EUFG2j5hwzBYtGLl/aAggA90vUvWw5x9FQsgUvSn5bGK4+CHPfPavQ/Elg8RM0FhfVvg/rCcufUuWbR6DpWp+jzhMngnveNflf+kWFjnGg846g7Hxvy6RWpnAbP9awQYp+XWvT6LcoYKbztr0fXwFD0gKmOnw+q8hA/eA3J6tp1r9NvAwqpJdgC/wBfVoUD5E7Dy/nHIX96rZX+VP8AFHok6p1cXlF9W508z4bW5QtM4slQopIanaq/KhbzFeQrHzyfx1D76gEDx1gK+PpG50+q0+ccNq9b3EcVc/rUJBYEBOazNRq3u58IGeJijLKydS71u2oF/RtAPn032iQ75VefSwflEJntMPupIBvbytaN6X0GTiXcuDVnzAHM/g9GqANocTi8iWr5qTl9CXtcjWPl6PaQkmoDWpan1aCy/aNv+Jbmept5RPqo+kLm0qKBmBdTHk9X/aLDo8UPGZry6EOooFNlLQB0oYopftWDQqArs48QfowXG8RTNVJSlVVTUWbQv8hGjV9Nw84hCXcsL+Be384BNnAVNB95lN57jlAEpIA/xFPo5DcgUhIe4r6wooFax7wV+4zqD6qzMANhbWOjaIVTp5IlITKRRps0Kcj/AKYKSx3KgdxD6Zs0KylEtQF1A5S13Kcpan7XjHJMxKAElRURqQxJs9WGlBy2iUqa5YBga1Ir5/OEI4nFkUSxOjAAO12YEt8iTzAjckqPIH5quzU/rA8WWLBwAN6cnJNuddYEiYaBJfZx11YWqSQICeGIcakBxchzQUGUHxpQdWMJr1ApW6XtSiUg87tbnCX2gMBmzDdyA71YPfR6h77RL3gNGDPqMwpsCSD1vGMNysc7poGsSQb7qctUmhbo0CmSJhsLs7nNTkHIvu0KT5eYh0vzLgbEFzWlLi4pYQNS2PZSSrrS7BtGegt6w6DCcORQZsxJJJGurkOfE6W2giJKh31pyh7DQX7NW+qwBOMWClBJBqwPO5JSCd7bXMGM1FQTbSvzAausOtj07EPVJA0sPg4L/nHEYnm4scoueZt+Wu0AKkKqVp8AoerENU6jcQwhFmAJawofzLb8jAyyRxNmB0bQ3p9Vic3iLhiDWmx9TFRiSprEkvegoN6E15RGW4BL5qNrT1oL6xUo1bLmE2LNrQi2vPxhWdND9p9y5+Q+ULDEoLEVO9h6mn1eB4rFBmNANBsBy3itTQsNiQvFpALgILB7VHjrGnlqzUIyht2J8LtGK4BNCsapgE9i3y5WjXTJm9ORIDh/Tpzgggs5dLU5v4kk01tyhZc40r0f+TjffSIrmXbzPhpr1prChOrn0+Nz0doKxtStalhq1/lrppvEpaiW02dJPpdzVrGnIwmSCbt61PS9INJ1uXuz12Arz9IqJpk41i1ia01fqHJtZ/GJJxqSMqWNe0xzM3LUmlPGACcQAGBroCAWvfYnU+FxHFr/AGgDoHr/ADpFJF+0HZXmj+OOxWfaP2h5qj0SNNJ/RtgRaV5rmH4qMCmfo6wTUkpNPxKPq8Pq46A9C5e5A9HdhvWBr4tvQ6+HlXl0EPXi79p9ER7A4L/kS/EfnElewmE0w8n/ACJ/KCzOMAVUSmg0o9KUv4b7wuvjSXpmazhJ8a/P+kbrxPYQeyWHS7SJTfuJ/KBYj2Zw/wDyZQ07ia06ROZxIM4KugPTq+sV2J4kTRyASxoDap+F216RPWN2Yn2u9mZQxcgJSEpUooISAASxOnQxqOD+y2GkspEpPvNFEuRvcsPARX8bxWcpUS+WYk2ahUlKvRRjRJmnKKkeHy51Ph1iQJMmCwr9aEV5UHygCsSWLE1uxJfobEC7QOdPABqnap+Iq1PO1oVmz96A62DDpeAnkTX1BozOqnJqB+ekFViFJBNNaPu97HXkfjAWITnUEjROZg9aXDkC9BCQxGYuFPW9dOTB/wA4NI+bVV+Ycc7kVrcaHWryE4VcA6WDtr+zydja9KKqms2hJ5it7sAT4edI7717vbqSTVhSpvTptUZYyZoZzQ6UILVqAW5tT4x1GIsKAcySatVspIPwYXeKtM4FVcwDV00e5NTaIYgO2Ys5oFFIoNmPU/laNpWqZqszhzzKSonxDtyJBvEFTUhnOV2YgmrAildKAMGqwrUBw5Wrsu2iQFs45NQXq4AYdIJOwqhXfVNqUDDkwuxYG8IAXKQk9k6agVr0vq/OtIFKmg5nVm3AKqPYd6x3FKWiJ4eEuTmIZgCMoWdKIYsxclmL60g6ZXaCUh0oqUjMz8nVRVQ4ALeLnGUNMkKqewGqaH0Jc05mCfalpACRkBFrUajpYUrrv4RxAc99vRgHaoJr5+LQWalIHfvdSjUc8ttSwv0ghrqcUWuzu7EuwcNq3WmtDeOzZ6j+Eg7k29TtcfzVWQSAoBSNlV8/uk6sa3gqJoZRdw9BlYCrBIca0bkzPFSooigFB2o+hD+JZ7fC7QvjVgIUUlww7VFEkn8QpZ4lPTQhg3Uh2Z6fVIUmoKyEKpV2SkuSRR373XSKRSPs1jwnEzVl2SkMzvroHjQK9oUE5feJBL0s9qVAd/OkV0r2QRNKnXNl0qUKFS5fSvWK3j/sAZcpcyXiFrytRYe9L7Q5UtHM4qxYtzzZk1YfTBtLCwFcYlGhdJuzaaVs9NdBaM3h/YnHpSAhUsjYluoqDE5/sjxRJfJLP7pTfeoFYMrZWim8Yl2IfQhw3mm2ughjD8ZUSwSjxUSQ52ttdow54VxOWX+zKLUcBBI6MaPveFVnGynzSZydXCFAg9Ujwh9FfSjxcJq4O5TXoHcEfV7QrP4uFUScpvuR4Gg9POPmo43NQXKVjkUkDnoK84PhfaFIPebqAfTXyh9Q3P2pX4f9aY5GQ/vH/wC4fP8A+kegL6TKnJKa5QKeLbUFH1gc6ZkoAwbozajmB4CKmfOKVDM40TQGgsxzKfoPWGZ0x7nxcv4ggs2wDdI6KlFEugJSdXYvewLUY3+bmAvWyWZ3SWFBb0PpsImubqa00t4gA1/oWitnzkpBJCXGoYk1dlAFr/lpUUNjJjLFfB6erU156QtMrr4V/PdraxxYUaqBDu3aJ9eyX5/1hLNlJ7VxoQH6F712FtbxNYvxNJUlYD90swLCnWnhF5hMW6EkK7w0Fa1YHrz01aM+JpOYeG/UBqv9bCGODdqSgPVLpYC7Fti1vp451UWM6YAXZQOjuOtQflC0ucHqQ779dmzE9CzwZyad5rVBrfuku/P0EHkyDl71LAOGu1iK7PApCflIDJUVVo5agv2qCrb+MCmSnAzKTTYUYbv2UdAOcWcvAgUSljs5AA3qBU1pv5wvi56UnKCVEDuhQ0GySzvrQeUTlX/AcPLNwoK1dwA29XDfFoYmTqMSLaFNN6D716h+QhT3xNyRoa1pWz11oklnuamFcRKfsp7Sjc00pZRps9/OEalP4hU5SkqdtRzAAA6VY8or14aYoklSSaEvZI0Fg1a+TGlHJckswAF+1UUBZ0lnd9w1i4cO/hOGihovL+6e0kAUaj1FcwsW3gSqMJhFKJyrJFASO1U03OwY0IYPvF3w2diAoBK1FmZxUpATSg7KrjKSCaVaGlrKgXqgiiUksUjdbUUegGxLRH7HOV2UpTl75QMxYs4DLZxmqS/NhSFsRSM5zTArMojMFByQ70CQWrqwqbxNCWIyhmcDKkFtCQGfybR7x6XKmpH+LkOj5qAm4IJKiTt02rNMlWUBHZDN2Blcb6MwfwtCyKCAD3mr1fq55CgccoUxU51MkdkXL2tuTevK29TpKQCpRKiQGKikJZx3WvYVq1rwGYEKKikp0eiVWG5IcAh32bw2G1XzMW8wJSf2d827aClTXlWLhC6ZgpmFA4Zq2UKJF7PfeEZeEYEBLA6gh1Zr3dtnBbaHkJABSkBJHZAYeFB02t0hS9OmIDJL0oezrr5/lC0yewAtWxtfcFvB4EqWVOxS9QdTQs45Py0tC/uS7K7u5YnyofOKTVphePLSnKlAUN7V31dubQnxLjqpjpFQASrxow5c/wCsKTmAuCDShuOdqNtvCM+dnYBma7GoOm7NpF/xFfQ8PxOiW5b+TPXrBV8YYUI3Na+W0UEhQ+zyzQdmvyfkYSExTOSw0dZH+VKWckbvrDGta6Xx7KO09+Rtfp0MFTx9GvyjETpybKcU2D6NZTGnlS0BxGMZw4FyUlxW9iXsweu3VlTeVbhfGpRLe7BOtB8fPyMD+34ZVFS0AkapBjFpe1SeYJFWelk9KOzVYwTCzAksoJGlA7nobbu3SHwdq1n2fDfgk/5R+UejOfbJW/15x6DG7FU47Kp3o1w1nFXYlOgeCDiIWo6HSqQW/KmwiplLANQolvu/MHx25XoSeQp+yEgvTtCvk53d62jaV7JWC+7sHqXH4dtbeMLYgpFwXtZ2LaABzrpaKyTNVl0oK5qHkAan6LRyaPxFzpRxfR31fnQPymrlSxGJVWpJJYk1YDQMW8W/KBJmjMSC9amzkNu9A9bBqbiC/Zy2ZYCUgs5bezH5A601hTEHtcnawHrRr6+WkDI4eaHU4DDl5aMPjpDHBVsZiNl0vVwFMKG5P1eEZYAUQ+ZiSMtA9LKZzY19Yb4asCcu5dKSKNuHtyiKqL04JRBUkK2Yj1ooPrrpBpGFUKGjlySWt0JJNbN4QJcznU2cerA9rpCWKmMEjOGeoJqeRcFx4Ny2FLCfi2CkIKlaqUoKBAp0L2uRr0ivViuyQUFKTUktVtS/dDsPIVAiaJXZAygkmpWFOSzsAXPiBQQTIAHo/IJc9G7SXLlzemkDFkKKq7U7T0r+EUJ8fSsFWMxatAH7VdP/AJEEEbE0G5g0qQS1G8yQBZ+1X4abR6dLqaAmrjUkjYitjbfSAhKVpmBLJauWtT3szltvWGpmEcJTnDJTZeU60YGgDVvrpWFCu4ZVwCadotRwNOj2rZoNPnsoCh2qotUd4hIJDb0rGZYy56kJyS0pKQf3RYZlKUhgkgUAapIaGvtBJIWgJ7T1JpTYElZYWNNNIrMFNygsoOwBy5T+EV2D6uaA7wMztnNdCCdqtoz0AG2lVjk9alkFKswehyi19nsb/wAhDASmpUsksXzKZIFKVsH6uRq1aWZNWO0PeN+EEqL3NACp+RIhGetSy5Qopei2DgggAFxlBue61ReMzRYwJS9XI2ADFmDluZoANd4rVSUUOYmriuXShAzU6ZRaKPEYU3SpUpIUxcstR7ymWqlNrE7R7H42ajKEuUpDnMc6gtQpmUxzb0LbBg8KavpeKO5AtmBAGgZ3c/1HVnCTso/CBQOpnpdgOtavvGVmlRogzVBgCpsoFQ9JneezCl7O0SlTAl3V2syQHWnICfugihWAXLg7CKidXU/GrvQgKYAUcigFb02ECGOKgMwSncEs4o1HBD+VRd4qV4lRUAksHNXd6VLkA9bU3j2dRBJIoB2uZYszAAsxJqdKvShVhNw4SAVLyhXPN5JAdtWhDGTUAsioFSrK1zQUq3xJgE0AsfEnK+p6F6WHLaBzQACWG9Qx6aGFLV4JIOEl75R8BuPp4UKeyVFnJBdg71Y1QRbQbjrEuFFP2JOYAgBmNj5V8NYhNJ1AK/2jUEu6g/aA8HDUGkaNQTiSklmyCp7QBtUlJAGY0pevOACYwAChUP32J6gKJZvR+h9OICiVOokAZagkEsMoZ2cEsrfz6lBTL7MsgFTZSwCiwBzEkbMzbwpRM5u9TZqJTr2QL/CujxP3oY1YWu4YnUMbg6DWsBM0gO+UmgduyACfDXtAHzsH3/azJKVgFgomyty7V/aZTXIhSZ+3I/8Aa9f4Y9C/2mX+OX/lH8MdhACOIgKYhIcb31oQb8qdDB/fqJdixfV7MLANSnM0ioEpCO4SFEAMXpaoqznf4QYTSkOVZt2bR2Ac8nt8TEri1kIBBJBIfQmp5uGFzYtU+HF47MABROjKGieyNE1d9L9YqpuLKqksHbKaPrUuHPV7PRoNIw4mEFZNbXy1q22mt2sLRqqGJ2KAU01YSaAEKBAL11JLANQJ15wukGYc4Lo+6VGqt9XoeW+8dncCTc5coo6hbxt4c/GIpQUF0Ld6ChyjxUa2emwiVCJOUmlSavWnh9VMGw5yzkvcpNTyIrW0LksrKp32ffZhtA1TMs2Xp2mNXvTcxNio08xYsfWlKtbr02cwEqZsoJG7sEuGfs/eY0Bp2hvEc/ZBb0HR6JGuwMRRLc9sB21YaXG2oammkSo07pzZRUAVCVEJAcNmqK7at0iCgGYjtaCiX3arA7/hem8LKylTZSWH6x1M9zmKiyQAzCz6nUixolimmqSKUFu8aag2cwMbQslNGa5bZ3NDVmq526R6aqhCgya0D2Yi9WNNwPCPSMYUEMSHLkFg4cm16ClP5wniMaVZibuSQKF6kd4M/PygJibMqTRhlAJGZuQ7IY3dgAaXNY5MV2hXKz0Jrzo1SeohZU8Aubu4ry/ETXQafn6ZNdYDs1Sdw1O1vVvGMxmWs5QCVCrltXOpLmtvOBz8QXA7RUbOSQEu2tCH6ildGTlLGUG9yHpWtQw60tcvaPKxIRlDgCwDqFGqXcbNq7xgJiZk0iq0IQ2x+9oFJ0LaXI1gMqVLQcxSEq0zLJJVqQgjKo8izUjwUlagVKUFaBySHYVSCLjVwandospctQAPvQlVQAkJIB0DK7RbvZiNrm6xcIAKFqJzJBAokmwDhClNyGUHUxISsyySmblykhIBTMUagklwWY94kntOE2h/D4VpjkkqyOomqalySVABv2GjisOkqmOcxLOoNlSKsEpZmFKgA7kC7gqrx2FKEpBlmoU3vFJUaliXBcV15Dd4Ww+GSCkIRMBVldWXKpqME56EkvX1EM4iWkKKlsWQ7KdRJcAZggkJAO/jDShKlpFlHskJBSoJLt2QkgfFuWlRNJolJClEq7VQ7VurM6HJJehUf2vBebNUrMXdgB3SzsWSHtTm52rBlTCnMnKprZQEhRrYqJZhf71oqVTFzEnKQgC9EhWtA1kt0iokwSXyg6DUkOelbBtbcoFNXStX56PdnP8ASCHsBsxIsRXy0bR3qW2hHEz0uGYk68q7l4WabhSgMOkE69NT66+EexCgwYDKVPUO5NBv6wpwiZ/ggAsoksNb116dKRLEKJDOGdrkFLaXJbf6MMSGhKyXTllh+8m6qkOSEvRiG/ZZ4GqeGdRUwGZK6nNVkhnZIYvZjAJgBCmTNSQcoyzGFmJCXdVKknnvAkTsOR2KjujOc3ZLDuqf8n0pWkpKmgKdS1By5U+tXbLQnn/OJSMaansoAUwUTV3saGuur1MLrCbB0jUO3myQAB42tDuFMvKCgJCwHByKc0uxLBxTNTQxgH7+f+Nf+Y/wR6GPs/8A+un/AEf/ANI9GHikSpQuSCbApv0BPwb4QaXIUugBd61CQG6Ek6G2wfdb7UEAKWp01oCyiDd3FR00eFJ/tFm7I7CbZgDu9DdPhBi5tWnEkmSgFaXow7RzHoxZI3JdiS1TFGjisxXZS+7UV17R7XiTHpWMlGilEuQahLU3J7XlQ6xcolpWk+6QkkipSyEppTKC7tzPxjVU8S4JiiGTMUku5Ockf5XUBWgpFyvC9l8pl66gtzyghmA6+TUM3h5ZSl0SAwUQdNWZrm+vZFIqUe0c5JIBC0igzAbAAkhi7c4D8r8r7Whbk3PlU8gIFiaClGZhmfppFXJ48pSgZiEgAMAAE+Q1MWipqVodKsxNGetX0BofCJqmgTMBFdQPHlXp1NRBg1KFQ1Dlm5kOC7Ozn1L03B57oDAOBW70poQdPq41mC4QVJdwNefgXJHm8RileUhu3lEsAlQAYEBixah+6BSukdE9FWJ1ue4SbAkl9qDdmakuKYT3R7WcXysosTU1NVAPVnvs8V8ycMzhSizhIJU5pUhNgGFrmtImkacnKxDdAQXPNjQ0s/IQKYh2cUzOxo4NhQUBHPd4U96aUZ9SRUkkGmo8rPWsQE4BmvUl25C4ALWqHux1jMs5Uu7JBOapvVn6eW9YhN75dg4vU1NHNPD5gXTTjjRjqSO9XtUaw2t8YXVilFZq3l8LA1Z2dokmUrLd53LMkgHalN3qA8DXODnLmBDDssTf7t8xPhqWsIURPcMVE1JYcmoXO3lEJWR1KUMxFUpBGv3iSeyw1hB2Suqu0EsWU01LgUBzOBmVo7BmuItMLjEpDrQFkJ7yJiSw/aNzqWtUA6RVSJilEBpaS1MpcgOHAz0JNnI1Lcy43sFKCgOKnJU01oOyBWzVBrCyxRxlT9qWAnMW7IyEjtPmAcqtUjam4zxehAWoLKnUO0Qo3AAoTuxZ2B6UCeKsokjORmcUuaEqI73i/jEJWPJPdJuablLFmp1N/OqGgViKAdpSlMWUkpcCgyrDhNWckna9Qxi5xIyskZksWSDYkkd4gkD7oa8ZzF8QUjspTlBYKL01yglgS21qQSTi1JcqfKwcl0lrjtX+NoZRh/FYpwplBQuxSKOssymfS4tYXhXCr7BcZXUHJevdoKQunjCcoZNmqou5a4pQcjBsPikEJGbK6qOwFBuGeuo5xScExM4agO1sot5P6RWLlhszM+n8jb+kWeIKy6U2NScwY1vekJcQwy0h1qozgPv5PFA5gZZVh0qT3gosbNWtRWPSZudnzKIsEqUlJazFRGYvWh89OcCTmlJo9To7dfOGJqMxzFmqHIJNtN+vOGJJrBGZ0AKu60l8xuE5bDu97c1iKcS7kzUTCHIIRq2VnN6Ua9GaDmYUoIDBLdosHLkV3uNR8oBKJIzGVlGx1A1YfEbxSSk9KhRwo0zEAAAmuhyki1Tpbd+SVFJaY4Jr90kigzEq7SSXvRnhMzwop932g5ooZUpLlyxAHialuUPSUEgd2gbtElKWqcoFQOcIoH9nK/5kj/tpj0P+66f91f8ABHo2jWSxGGYOtweYS7HegI0+hCq5KXptqC77OksIhP46pQZh6eL9kEmFkTpqu6knokn4RLtONG+wkgUNfEG1jr4Q7hpITRKwDZgpjcb2q1XhMIxJoJa9v1Z+LPB5sjFKGX3BGzJOt/E84KrK9OnM6SvY0zuTuSS3ytCqZZ572I9Icwnspi1WkK8SB84uMN7BY5QolCRzWfkmNpxQE5RappYU3s1eohnDqADlTHk7tuxbzjQK9hJiQVTsTIlpFy7gdSSN4tOG/o4RMGabOWXPZygJ7IZs2YKY8tBE6ZGd4HxEJUoAjskkOxal7FyOR84nifbrFpLIVkalBoPAO/lG3l/o8wkoFX+KCwqFkkPZ6MNbiFMZ7DyTadONu8EHbUJaBmGxPtVOnqBml2DUf5nxiwRxMZaljWhJIq2jljz6RZYn2KSksJiq2JQPiCIXR7EFT/4gBBY0HyUYmlXzuKBzU1DPU0fdnPnpAxxQOGIvowN/yAqOcO/3HUSQmZ5oP5wjL9j5qisBSewWdmfsg6nm0Hhx2Xj6DtDV2+bN9PHZGNAKiS1KG1fp/owKZ7IzgxDFywq1fpo5L9j8UoKKU5stwFOfIQeKxJOJIsddRuT8/hBk4hzlyZ3YntJSSdqnKaVYg+EV/wDdTENmKGHMt8YBL4ZNEzIBlV1+YjeNjUf2jLsUqDm6TShZ6kAV0bSjR1MlFxY6liqzBw7aXAe9A8VafZrHJFAW6p+cJYzheMQRmExzUdr4MYcGLtWFT7sqSXFS+YGz7Ve2lNxFfh5wdid6tWqvryipVwrEFjkWXsenjHk4LEnshKjRmGwr8ocGLYYoFbiYlSifvFgKXfXpasTxGMWykpKanvBNTocpItfutWMypCwogpLi42pBQqYA2UtzD84cbqtcQAQ76vU5mHP86ROXOZm7DO9DfUk1Ll/TnFMZsylFDpHZSJ10pVs4f0hHVqcJxoywyVpQo0oA3ia7msI8S4mqYvMoksGBLmjXdhQ/KKf+zJ6q+7WfCDSuFYlifcqZrmluphHWNb7MykrlpzJcjukEgAncOx+UWmIkE0AQX5FrvVqM2gc9YT9ksGQjL2iq+VLWtY9T8o0mJQwJZi1EkhIexcC9LDX4XHG/LL4uQXZSQpL5iBmS7/hSPR6xLETXFZq5duyhYYDZmzA2q+8G4goJYkZakkkkB6O7mpGwOg6QvJn5rDKCzllHe7BgGIqdi4jAAywqZQryhu2o5h4kHKB8IewpDuo5SCzZ+0trKqMzWJIOljaFQopUnLtRgoBROmVxXnV9izQ3LxCiO2XJJ7lLC1gSNHo9eUKaayr/AGfNX8UdhX36dl/5Zn5x2KSykvDHCqz5cyOgf1jQcO9pkkjInKP3QfNu0PLzj0jEiaA4FRtQ+tIS4j7KkgrldlWqXP5DziHWXWjlceW33K93LlreoLvXp5wZHtIh294gGlAQT5B/l6xgEzCjszpbGozEb7aRZYeVLWOyzfhcBi170pox16QWq9ajEe2hluxEy1k0FAWfWl9Nn0U4r+kNOUBLgh9H8AQWrqTGS4guXKdgCeVyDuaUP0ID7N8GVjJzqpLBdZ8uyOcC5Gr9k8JMxkwYnEfqkF5aA+VxUqrdtz8o3U7iqEFQNGFGJqCeVxS+m0Uk3iMuSBJlh2AAABJDalLDQb9YosbP94WWhRsctDpuKpLb+mk6q/TUYnjyFJAZRLdqoJYDVRt/OO4fi8tRKi4etVVADCtGVf18s5hKEMA9GDEEa0AUX/C4bnDtCXzD3h1FQNgNQW0HKJ7N1Xf2qWxKp5BNTmDDpmqnTT8o6cdKHdUF5T3g4rzLeAaKYYNJvlpVy5L8nZuQD60jk3BkJDErA7opfq1t/heDseqwx/GsqT2A5sxvrQOCasKxneAcUKZszPqXajmjHl5+cML4UoEKmkqO1gOTgAmKidJ91PQlTMQpJyuwqG15N4xN9ONlMmjM6kOkDKkirEtXfwb84NP4mJaKyzUOp75etgKuXPTaMz9pMsdnZy7sFEup9XOWzatzgmKxOYdokUFQVDk6UivJnu+oJAYJiMP70JdWQKbNmVe93qOQcUis4ngxKCVlSTlXYEd00NBUUL1hf7WqQAvLmABZRB727bfzgvA+Az+JLKlqUmRqv8VbIBNuZ9dHjDTZxCgpkmwqKepL1hTimKLIClFQzfduRsGDDT0pG4xH6PMKaCbOQ92WPgUl4qsd+jWUSwxc9gHGbIW3+6NvhFXjQpp88y0AEM6h3jbajP5RVYnji0ZgC2jAA0rrvpvGqxn6NyA6cdNsC5ANeTERmsf7HqllIXicwKh900d8tba+pjSCyK/2cwIWJi1bu53cCvnGnPBiFFmrZum1Yp8En3YyWaj+oq1zTzjScIKSD5sVDnYs1YLTISPDkgnMkMNG1NNouOH4dCU1Q4DGlflp+UeUaqyNsLEA3YNUs/IebwdSSkBRLgMAyqP8G8NY3G2VrIZxGLlJAQmW5vWzdbxWcVnGbKYJSklOj+VbDnE5qFd4h081KegNmS78yRYxGUvKCodlvu11NyRQUZk0tW4jrOTneDLcVwmNAC5Umail0hKgfImM9iOOYpNF5n1cLFfMR9ZkccKQxQCNRY6UaoGtSfOE8bikEZvcpUdgxHpV94c/R59PkknHzwoqTmzG5YmGRxHEm6Sr/wCCvk0fRMJjAT+pQlg9hragc+F7WiwlYtIP6t+iOT+Ftf6sn6Nn0+Y4fEYlL5ZSw+yD84nOxeKUG9yvqUlxrQ9a184+mf2m9QlKRsRV60Y78ojM4qlg4Bf9k/K/1WKz9RbPp8t95jNpsej6f9vRun/V/DHo3/R2n0zfD5OVq3elmI0HXYxfcNAFGBGuViPDrFJLuP3k/GLFfdP7vziNMWmI4XJxAKSh9zRhy3j55x/ggkLVkXRiwv4eP1rG1/4Y/eR8BGR45+rP7vzMUWaTgJ83tCWtQOrEjzjX+yUn3cuYClQ+8X3ZuzuY03s3+rl/uD5wJffnfvD/AGxFXKrwApwciS7VLVppcdb+UTkS8rhJTl3FX6PTwbrEl/qx4/KCT7o6/IRzq4YkyCp8yQGchgEHyB7VBfYQ5hsMgsxTSppa1iXIc6EjSIGw6q+KIcxneH1qqAu4CQ5IdId81anqBd7OdosUdlThSUqA+6BVt07WoYDg/wBWnqfiI5w/7/8A1FfOMpzEIYkr3AdyKGjAMzc+WsZ7j3DEKSFJoWcNQ5hV8xd2ITTmd6aYfrFeH/gYQxV/P/xjVmNm4li6jlLVf900oelBCnFOKpKdgdATfc1NWp9Vl7ZXk/8ASH/mqMvLv9bxpA1/sp7OnGEKmOmQGp+Pq2kfUs6MOgIoAKJANaVYABhGf9n/AP08roIEf/Vr+vuiNqsW6sfmJDzAWuEuwq1XF31qdoTm48IWll0Dv2gwYEXdyeXTnCiPu/vn4mJcM/4X7vyTG0DYvizoQQxUAQCeyws7OB4uNoyHHuJ55qQFFgQ6g7P+yK0qLRbe1v3P3R/uiq4b/wCoR+98xDEExhf8RQqQRmH5kN63h/BTkJJOYm2VABqNe03WrajlFjxbvnoPjCPD+6vp/uMF+VHvtWY9pJlpDag6WSK76ENFlKxYopIUrUFTliXc16M94TwlvH5GIYD9ar61EaCridiiQQECZQZmJLCjAJZk9XvCswKVlBSUpFaAM551JpWwv4wvhf1o8fgYemff6J+cVGtJrWQNco0o58xvuNTC4wyF1DAblk1e5LW5NXwhLCa+P/jB5t0fv/7zF6geZhlZRlUSdiq43Bcsee0BWkAZQxFlZVPXaHcf3ZvX5GEj3B+5FIoHv0g9oDq1R5t6CIKmB0l6HulQqWOpIPmH8KwkjvHqPhF3w3+H/wARGSSzJ3X/ANz/AOkei1j0Vgx//9k="/>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6" name="AutoShape 4" descr="data:image/jpeg;base64,/9j/4AAQSkZJRgABAQAAAQABAAD/2wCEAAkGBxQTEhQUExQWFRUXGBwYGBgYGRscHBsYGhgYGhodHBkcHSggHBwmHhsaITEhJSkrLi4uGx8zODMsOCgtLisBCgoKDg0OGhAQGiwkHCQsLCwsLCwsLCwsLCwsLCwsLCwsLCwsLCwsLCwsLCwsLCwsLCwsLCwsLCwsLCwsLCwsLP/AABEIALkBEQMBIgACEQEDEQH/xAAbAAACAwEBAQAAAAAAAAAAAAADBAIFBgEAB//EAEgQAAECBAQDBQUEBwYFBAMAAAECEQADITEEEkFRBWFxIjKBkaEGE7HB8BRCUtEHM2Jy0uHxFRYjkqLCQ1Nzk7I0Y4LiJGTT/8QAFwEBAQEBAAAAAAAAAAAAAAAAAQIAA//EAB8RAQEBAAMAAwEBAQAAAAAAAAABEQISITFRYUETgf/aAAwDAQACEQMRAD8AsP7p48BvdpUNAmYP92WI/wBh49FThmarmZL/AI4+oy8YEivgYUxE/wB6g1YEbXBFL9Y5/wCc/jfDD8ExWWQvP2VKWuoUCxom6XGgasZXiBxSVEpnJWK3SHbUOk+o3jW4/wBjkKJ93iVyCSCUkBQdiHCcwIfr84qMV7F4wAZJ0qYm5cLSryyK9THPlxpnqm4Sgq7ShlalAXrWhLsaXbx23XBcaEpUoEkizmwaz112GvKMZiPZziNSJCjShBRb93OF/wCmKDGSMZLJSpE5Kv8ApTEn/Nl+cRONl1V8j6p/aMyYqhCEh8wLBR6beI2hnGmQssqZlmUGYkAlqgHQjkQfjHwCdi5zkLmrBrRS1C97mPSsQcwKllXPM/xMWl94n8YbKlBSvVRFXp4AdbVA6Gl8ekk5StlO2UjSmxv05R8r4VxhITlU6j1D6atbl1i7wXF5bjsHzv4BhfwrHPtVeNpiwyVq3c3ctXfkLRqMElkJrRvqsYCXxJMxJTWiTQjlQDzjcy5zJAN2+vjHTh8sb97cP5dL0qB15Qn9tAIdxeqwWHiA39IXxGIShysqG5NGrYU+FYEnFINUlOVNCtlUN2ejuammkXaFp9qT+IUs1dWGj71hqTMS1FJ8GIBG9d/WKeTOD0OVRqWKa0pdTjdnAfeGcXjEy0BcyiQHoK8u6Sk+cMrH8qTZiacz4iK7icspHdAGb+d9LRn/AO9uGWtiFywCwVTRjatLQxMxfvMywpaq0cMAGsHHrr6xrRq59mSPdKbVSn/zKh8s9H2d2Hz/ACit9mVNJ8SfNR3iyz8i7bP67/Wod4/DB5ASwtY0Db1JvpBkpBfM+up/lA1XqRe/XaOoJDU9Xq/N4WFyDQBj6x5Yr8f5c4Aq9SPl6R1SvDwp5C+kZnJkofhHz5ClYglZSTR3v8mp9ViMzFJZnTfUgigrQaD0itxHF5Qd5iQAbksHuwJDO27Xg2BP2gmpMogk8v5vFthkAEEMND0jHcb4gmYnsktRrVrelxpWL32cnFaSVPcs9KbDeNx9rXkvlKG3z5WiKw/SOpREVmoGvR4tNQMvn8KdNI4Ujqw0P16c4kpTjcfVXiBY/wBDf56xmZz2jw+I96ibh5YmpykTEggG9CHNTU+nhTYvjik9lcmbL/6ktYHmUtpvG7mEO5UP6V8LQT7anrsKOYMGPl/96UbSf9Uej6h7xOwjsGfqev6rlIB5Co0HWo0MBCTQPfUPu4YgawZShRnI9P62v/QGKq7EgmlBUPTfb60g3HXHJjB/D7z+em1rxBM47hwO6P8ATraFyGADUBfbR2OYEjrQx1AeqQ4/Ji7GmxrfaDta2YekqJLOfT6eGSRR+98LPv0iu+0Nya4DPpR7+QraOInVu3N/n83/AJbVS0xO4bJU+aWl9XSPnGb4xwPDAH/ClHbsJMaFc6gyi9S/p9GKDiSiS55tY05kU+vLnfHWWV8y4R7HS8ViMTQpSmblGQsGoCwFLvGxw36MsGaZp+tpqoZ9gcN/+MpdXmTZij0VMIFX215RrSyQwvy/M6+MW5SR86477ByZCQuSueVhSWHvCrUVtYB9YF7UfpCBIGGUApLuZgUGawykDq+nlG6XMc9q1qgC5oHBr584LLwcqYGmISrqB84LGj4ViPabGTFOuco1elns48/phGv4F7UzAhKVgKSKMovsTze9iG2MbmZ7DYJRc4dAP7v8o8n2GwdhJHMpJS2zsRWJstV1xRD2yWnuykAcnFHr2lUNaW0ejxlva32ymTkZPdkJJdj2ra5iAdbWpH0Wb+jvCmwmh9p0z5rit4j+i6UruzZw8c3+0wSUWPkGK42CMoC0tcvV7V3o4e8br2E42gyxLLhqAsWN6qJLEvq1KR6Z+iZZKimaWemYJLjnaBTP0f4qT2peJCCBfK1Or/VI6ZqMx9O9npz4dFdBDOO40JT5k66bWcktTo5jM+y0xQwyUkglIy5rEtR2uPq8XLJP6wOBqSDe1NNLU6xO1Ujh9sJQSVKCwCaJABV6KYihLvDEn2iEwH3cssKOtWUE6MpmPgY99jlluyaV1YdWLDoGfnBMJOGZ0HMeVR07wyiwt4XIZacQM6aS6yUi4ASGPmqg2c162ArAoW+dS2NTVnIt3bkH7oJEM4riQDOLm2alNzbyeI4niQDUNjWxA0A1rDidV/8AdWSqoUTqxLN1IZ2+LwZXsrJDZugGmuloJL4sgKY5nIJJUAKeTBIsTSzXhgcSS5CcytzUAedfFy+8GQKHjXDpcnIEBioh9DcAO141vDpbJoBW43rWkZTis7PNlUaopyjZ8PlsnWK4p+aYBVmNS2zUHjHDIGoHp+URfmK+TfGOLm/T6eEdGTUK6DTw669IHnL8vLzDRwL8fKPTC7/XgzxgCpYcv4PQfz6dIHPVTvB7OXZjdxQE3vBFFtaa8oGpWxAHncbGnxtCkPKn8J9Pzj0d+0p/H6p/OPQMDOXQk+ZoOXWsCM132a+bxaobwhcirkEc9bO1Kv56xGaXHaBLbFT+BZxY7RzdEzifutQMX9db+HK8QGJz/Frhn1DlzS9GeALSpTPlYc85sdTcsw11tSIGUkDvFzq4Dtzsb305QaxlzUvyDV6sC/K79Y4uYBqXvVgXdqg84UmzWoCVDUX6dKnfXV4TxGKVQJZCRdxs9mIbYPz5OHVirEgA9ptxUDSznn9Wiv4hOopRc5Umt7AnyofKBpmaODzpTmaXflpcxVe0OIaRPId8i2pd0ltL1iNK69iJLYKRUuJaVFv2tafCLta2qzNub+RLDqRCfDB7vDy05a5UgNViAK+h+micwsNjXcHmT+bR0hRcPVgeZdvU1iSF1AD/AAYb7cqawNJcioO4odOZ+uV48gBvWjiu7adekZlmZxIcuB4lwNmp9XgYxNSWVfo1NdPq0JKWXsW51fnzrXWBGb8bX8KUjNqzOONgtI3q7CvjffntXsjGqLips1hd38LV5iKtGIS9Kk3KWNh+KtKPTUmHcNimBBDA76aePUxtJ9eIAG7adH223iqnTEl3JrrZx1Nh4wLFYSYTmKmAsn5lyz0d7W2gSZ2Uahy5NH0sTdq/naK0VVTJWIlFXu5RUPu5crg+Kq+HnCKuJ4kUmS5qAN5Mxt+8xfr6xpZfERmOWpoTpQigBapiyw/ECe8gpYakH4Fom8YHzvE8aANZgTyLhz0Id/rdwY32nXLSTKUlSmYNRuoHQfTx9UmTUKHaSCNQQDYRVY32cwU2qsPLfcJS/pE/5l8RPFsXnze8UDyJavJ2h/h3E8TNmj3iyQ92HlQD6Jj6Pif0c4VVUJUnZl/J4SV+jaWA4nzkHqk/KKyp60zhOIFQap18dHH1pDkme9GA1pfTXf08Iq0ew04fq8Z0zIB/3CF1+yuPTVOJlL6un0rB1rLidOefJAqTXXnG1w0x0EUFG2j5hwzBYtGLl/aAggA90vUvWw5x9FQsgUvSn5bGK4+CHPfPavQ/Elg8RM0FhfVvg/rCcufUuWbR6DpWp+jzhMngnveNflf+kWFjnGg846g7Hxvy6RWpnAbP9awQYp+XWvT6LcoYKbztr0fXwFD0gKmOnw+q8hA/eA3J6tp1r9NvAwqpJdgC/wBfVoUD5E7Dy/nHIX96rZX+VP8AFHok6p1cXlF9W508z4bW5QtM4slQopIanaq/KhbzFeQrHzyfx1D76gEDx1gK+PpG50+q0+ccNq9b3EcVc/rUJBYEBOazNRq3u58IGeJijLKydS71u2oF/RtAPn032iQ75VefSwflEJntMPupIBvbytaN6X0GTiXcuDVnzAHM/g9GqANocTi8iWr5qTl9CXtcjWPl6PaQkmoDWpan1aCy/aNv+Jbmept5RPqo+kLm0qKBmBdTHk9X/aLDo8UPGZry6EOooFNlLQB0oYopftWDQqArs48QfowXG8RTNVJSlVVTUWbQv8hGjV9Nw84hCXcsL+Be384BNnAVNB95lN57jlAEpIA/xFPo5DcgUhIe4r6wooFax7wV+4zqD6qzMANhbWOjaIVTp5IlITKRRps0Kcj/AKYKSx3KgdxD6Zs0KylEtQF1A5S13Kcpan7XjHJMxKAElRURqQxJs9WGlBy2iUqa5YBga1Ir5/OEI4nFkUSxOjAAO12YEt8iTzAjckqPIH5quzU/rA8WWLBwAN6cnJNuddYEiYaBJfZx11YWqSQICeGIcakBxchzQUGUHxpQdWMJr1ApW6XtSiUg87tbnCX2gMBmzDdyA71YPfR6h77RL3gNGDPqMwpsCSD1vGMNysc7poGsSQb7qctUmhbo0CmSJhsLs7nNTkHIvu0KT5eYh0vzLgbEFzWlLi4pYQNS2PZSSrrS7BtGegt6w6DCcORQZsxJJJGurkOfE6W2giJKh31pyh7DQX7NW+qwBOMWClBJBqwPO5JSCd7bXMGM1FQTbSvzAausOtj07EPVJA0sPg4L/nHEYnm4scoueZt+Wu0AKkKqVp8AoerENU6jcQwhFmAJawofzLb8jAyyRxNmB0bQ3p9Vic3iLhiDWmx9TFRiSprEkvegoN6E15RGW4BL5qNrT1oL6xUo1bLmE2LNrQi2vPxhWdND9p9y5+Q+ULDEoLEVO9h6mn1eB4rFBmNANBsBy3itTQsNiQvFpALgILB7VHjrGnlqzUIyht2J8LtGK4BNCsapgE9i3y5WjXTJm9ORIDh/Tpzgggs5dLU5v4kk01tyhZc40r0f+TjffSIrmXbzPhpr1prChOrn0+Nz0doKxtStalhq1/lrppvEpaiW02dJPpdzVrGnIwmSCbt61PS9INJ1uXuz12Arz9IqJpk41i1ia01fqHJtZ/GJJxqSMqWNe0xzM3LUmlPGACcQAGBroCAWvfYnU+FxHFr/AGgDoHr/ADpFJF+0HZXmj+OOxWfaP2h5qj0SNNJ/RtgRaV5rmH4qMCmfo6wTUkpNPxKPq8Pq46A9C5e5A9HdhvWBr4tvQ6+HlXl0EPXi79p9ER7A4L/kS/EfnElewmE0w8n/ACJ/KCzOMAVUSmg0o9KUv4b7wuvjSXpmazhJ8a/P+kbrxPYQeyWHS7SJTfuJ/KBYj2Zw/wDyZQ07ia06ROZxIM4KugPTq+sV2J4kTRyASxoDap+F216RPWN2Yn2u9mZQxcgJSEpUooISAASxOnQxqOD+y2GkspEpPvNFEuRvcsPARX8bxWcpUS+WYk2ahUlKvRRjRJmnKKkeHy51Ph1iQJMmCwr9aEV5UHygCsSWLE1uxJfobEC7QOdPABqnap+Iq1PO1oVmz96A62DDpeAnkTX1BozOqnJqB+ekFViFJBNNaPu97HXkfjAWITnUEjROZg9aXDkC9BCQxGYuFPW9dOTB/wA4NI+bVV+Ycc7kVrcaHWryE4VcA6WDtr+zydja9KKqms2hJ5it7sAT4edI7717vbqSTVhSpvTptUZYyZoZzQ6UILVqAW5tT4x1GIsKAcySatVspIPwYXeKtM4FVcwDV00e5NTaIYgO2Ys5oFFIoNmPU/laNpWqZqszhzzKSonxDtyJBvEFTUhnOV2YgmrAildKAMGqwrUBw5Wrsu2iQFs45NQXq4AYdIJOwqhXfVNqUDDkwuxYG8IAXKQk9k6agVr0vq/OtIFKmg5nVm3AKqPYd6x3FKWiJ4eEuTmIZgCMoWdKIYsxclmL60g6ZXaCUh0oqUjMz8nVRVQ4ALeLnGUNMkKqewGqaH0Jc05mCfalpACRkBFrUajpYUrrv4RxAc99vRgHaoJr5+LQWalIHfvdSjUc8ttSwv0ghrqcUWuzu7EuwcNq3WmtDeOzZ6j+Eg7k29TtcfzVWQSAoBSNlV8/uk6sa3gqJoZRdw9BlYCrBIca0bkzPFSooigFB2o+hD+JZ7fC7QvjVgIUUlww7VFEkn8QpZ4lPTQhg3Uh2Z6fVIUmoKyEKpV2SkuSRR373XSKRSPs1jwnEzVl2SkMzvroHjQK9oUE5feJBL0s9qVAd/OkV0r2QRNKnXNl0qUKFS5fSvWK3j/sAZcpcyXiFrytRYe9L7Q5UtHM4qxYtzzZk1YfTBtLCwFcYlGhdJuzaaVs9NdBaM3h/YnHpSAhUsjYluoqDE5/sjxRJfJLP7pTfeoFYMrZWim8Yl2IfQhw3mm2ughjD8ZUSwSjxUSQ52ttdow54VxOWX+zKLUcBBI6MaPveFVnGynzSZydXCFAg9Ujwh9FfSjxcJq4O5TXoHcEfV7QrP4uFUScpvuR4Gg9POPmo43NQXKVjkUkDnoK84PhfaFIPebqAfTXyh9Q3P2pX4f9aY5GQ/vH/wC4fP8A+kegL6TKnJKa5QKeLbUFH1gc6ZkoAwbozajmB4CKmfOKVDM40TQGgsxzKfoPWGZ0x7nxcv4ggs2wDdI6KlFEugJSdXYvewLUY3+bmAvWyWZ3SWFBb0PpsImubqa00t4gA1/oWitnzkpBJCXGoYk1dlAFr/lpUUNjJjLFfB6erU156QtMrr4V/PdraxxYUaqBDu3aJ9eyX5/1hLNlJ7VxoQH6F712FtbxNYvxNJUlYD90swLCnWnhF5hMW6EkK7w0Fa1YHrz01aM+JpOYeG/UBqv9bCGODdqSgPVLpYC7Fti1vp451UWM6YAXZQOjuOtQflC0ucHqQ779dmzE9CzwZyad5rVBrfuku/P0EHkyDl71LAOGu1iK7PApCflIDJUVVo5agv2qCrb+MCmSnAzKTTYUYbv2UdAOcWcvAgUSljs5AA3qBU1pv5wvi56UnKCVEDuhQ0GySzvrQeUTlX/AcPLNwoK1dwA29XDfFoYmTqMSLaFNN6D716h+QhT3xNyRoa1pWz11oklnuamFcRKfsp7Sjc00pZRps9/OEalP4hU5SkqdtRzAAA6VY8or14aYoklSSaEvZI0Fg1a+TGlHJckswAF+1UUBZ0lnd9w1i4cO/hOGihovL+6e0kAUaj1FcwsW3gSqMJhFKJyrJFASO1U03OwY0IYPvF3w2diAoBK1FmZxUpATSg7KrjKSCaVaGlrKgXqgiiUksUjdbUUegGxLRH7HOV2UpTl75QMxYs4DLZxmqS/NhSFsRSM5zTArMojMFByQ70CQWrqwqbxNCWIyhmcDKkFtCQGfybR7x6XKmpH+LkOj5qAm4IJKiTt02rNMlWUBHZDN2Blcb6MwfwtCyKCAD3mr1fq55CgccoUxU51MkdkXL2tuTevK29TpKQCpRKiQGKikJZx3WvYVq1rwGYEKKikp0eiVWG5IcAh32bw2G1XzMW8wJSf2d827aClTXlWLhC6ZgpmFA4Zq2UKJF7PfeEZeEYEBLA6gh1Zr3dtnBbaHkJABSkBJHZAYeFB02t0hS9OmIDJL0oezrr5/lC0yewAtWxtfcFvB4EqWVOxS9QdTQs45Py0tC/uS7K7u5YnyofOKTVphePLSnKlAUN7V31dubQnxLjqpjpFQASrxow5c/wCsKTmAuCDShuOdqNtvCM+dnYBma7GoOm7NpF/xFfQ8PxOiW5b+TPXrBV8YYUI3Na+W0UEhQ+zyzQdmvyfkYSExTOSw0dZH+VKWckbvrDGta6Xx7KO09+Rtfp0MFTx9GvyjETpybKcU2D6NZTGnlS0BxGMZw4FyUlxW9iXsweu3VlTeVbhfGpRLe7BOtB8fPyMD+34ZVFS0AkapBjFpe1SeYJFWelk9KOzVYwTCzAksoJGlA7nobbu3SHwdq1n2fDfgk/5R+UejOfbJW/15x6DG7FU47Kp3o1w1nFXYlOgeCDiIWo6HSqQW/KmwiplLANQolvu/MHx25XoSeQp+yEgvTtCvk53d62jaV7JWC+7sHqXH4dtbeMLYgpFwXtZ2LaABzrpaKyTNVl0oK5qHkAan6LRyaPxFzpRxfR31fnQPymrlSxGJVWpJJYk1YDQMW8W/KBJmjMSC9amzkNu9A9bBqbiC/Zy2ZYCUgs5bezH5A601hTEHtcnawHrRr6+WkDI4eaHU4DDl5aMPjpDHBVsZiNl0vVwFMKG5P1eEZYAUQ+ZiSMtA9LKZzY19Yb4asCcu5dKSKNuHtyiKqL04JRBUkK2Yj1ooPrrpBpGFUKGjlySWt0JJNbN4QJcznU2cerA9rpCWKmMEjOGeoJqeRcFx4Ny2FLCfi2CkIKlaqUoKBAp0L2uRr0ivViuyQUFKTUktVtS/dDsPIVAiaJXZAygkmpWFOSzsAXPiBQQTIAHo/IJc9G7SXLlzemkDFkKKq7U7T0r+EUJ8fSsFWMxatAH7VdP/AJEEEbE0G5g0qQS1G8yQBZ+1X4abR6dLqaAmrjUkjYitjbfSAhKVpmBLJauWtT3szltvWGpmEcJTnDJTZeU60YGgDVvrpWFCu4ZVwCadotRwNOj2rZoNPnsoCh2qotUd4hIJDb0rGZYy56kJyS0pKQf3RYZlKUhgkgUAapIaGvtBJIWgJ7T1JpTYElZYWNNNIrMFNygsoOwBy5T+EV2D6uaA7wMztnNdCCdqtoz0AG2lVjk9alkFKswehyi19nsb/wAhDASmpUsksXzKZIFKVsH6uRq1aWZNWO0PeN+EEqL3NACp+RIhGetSy5Qopei2DgggAFxlBue61ReMzRYwJS9XI2ADFmDluZoANd4rVSUUOYmriuXShAzU6ZRaKPEYU3SpUpIUxcstR7ymWqlNrE7R7H42ajKEuUpDnMc6gtQpmUxzb0LbBg8KavpeKO5AtmBAGgZ3c/1HVnCTso/CBQOpnpdgOtavvGVmlRogzVBgCpsoFQ9JneezCl7O0SlTAl3V2syQHWnICfugihWAXLg7CKidXU/GrvQgKYAUcigFb02ECGOKgMwSncEs4o1HBD+VRd4qV4lRUAksHNXd6VLkA9bU3j2dRBJIoB2uZYszAAsxJqdKvShVhNw4SAVLyhXPN5JAdtWhDGTUAsioFSrK1zQUq3xJgE0AsfEnK+p6F6WHLaBzQACWG9Qx6aGFLV4JIOEl75R8BuPp4UKeyVFnJBdg71Y1QRbQbjrEuFFP2JOYAgBmNj5V8NYhNJ1AK/2jUEu6g/aA8HDUGkaNQTiSklmyCp7QBtUlJAGY0pevOACYwAChUP32J6gKJZvR+h9OICiVOokAZagkEsMoZ2cEsrfz6lBTL7MsgFTZSwCiwBzEkbMzbwpRM5u9TZqJTr2QL/CujxP3oY1YWu4YnUMbg6DWsBM0gO+UmgduyACfDXtAHzsH3/azJKVgFgomyty7V/aZTXIhSZ+3I/8Aa9f4Y9C/2mX+OX/lH8MdhACOIgKYhIcb31oQb8qdDB/fqJdixfV7MLANSnM0ioEpCO4SFEAMXpaoqznf4QYTSkOVZt2bR2Ac8nt8TEri1kIBBJBIfQmp5uGFzYtU+HF47MABROjKGieyNE1d9L9YqpuLKqksHbKaPrUuHPV7PRoNIw4mEFZNbXy1q22mt2sLRqqGJ2KAU01YSaAEKBAL11JLANQJ15wukGYc4Lo+6VGqt9XoeW+8dncCTc5coo6hbxt4c/GIpQUF0Ld6ChyjxUa2emwiVCJOUmlSavWnh9VMGw5yzkvcpNTyIrW0LksrKp32ffZhtA1TMs2Xp2mNXvTcxNio08xYsfWlKtbr02cwEqZsoJG7sEuGfs/eY0Bp2hvEc/ZBb0HR6JGuwMRRLc9sB21YaXG2oammkSo07pzZRUAVCVEJAcNmqK7at0iCgGYjtaCiX3arA7/hem8LKylTZSWH6x1M9zmKiyQAzCz6nUixolimmqSKUFu8aag2cwMbQslNGa5bZ3NDVmq526R6aqhCgya0D2Yi9WNNwPCPSMYUEMSHLkFg4cm16ClP5wniMaVZibuSQKF6kd4M/PygJibMqTRhlAJGZuQ7IY3dgAaXNY5MV2hXKz0Jrzo1SeohZU8Aubu4ry/ETXQafn6ZNdYDs1Sdw1O1vVvGMxmWs5QCVCrltXOpLmtvOBz8QXA7RUbOSQEu2tCH6ildGTlLGUG9yHpWtQw60tcvaPKxIRlDgCwDqFGqXcbNq7xgJiZk0iq0IQ2x+9oFJ0LaXI1gMqVLQcxSEq0zLJJVqQgjKo8izUjwUlagVKUFaBySHYVSCLjVwandospctQAPvQlVQAkJIB0DK7RbvZiNrm6xcIAKFqJzJBAokmwDhClNyGUHUxISsyySmblykhIBTMUagklwWY94kntOE2h/D4VpjkkqyOomqalySVABv2GjisOkqmOcxLOoNlSKsEpZmFKgA7kC7gqrx2FKEpBlmoU3vFJUaliXBcV15Dd4Ww+GSCkIRMBVldWXKpqME56EkvX1EM4iWkKKlsWQ7KdRJcAZggkJAO/jDShKlpFlHskJBSoJLt2QkgfFuWlRNJolJClEq7VQ7VurM6HJJehUf2vBebNUrMXdgB3SzsWSHtTm52rBlTCnMnKprZQEhRrYqJZhf71oqVTFzEnKQgC9EhWtA1kt0iokwSXyg6DUkOelbBtbcoFNXStX56PdnP8ASCHsBsxIsRXy0bR3qW2hHEz0uGYk68q7l4WabhSgMOkE69NT66+EexCgwYDKVPUO5NBv6wpwiZ/ggAsoksNb116dKRLEKJDOGdrkFLaXJbf6MMSGhKyXTllh+8m6qkOSEvRiG/ZZ4GqeGdRUwGZK6nNVkhnZIYvZjAJgBCmTNSQcoyzGFmJCXdVKknnvAkTsOR2KjujOc3ZLDuqf8n0pWkpKmgKdS1By5U+tXbLQnn/OJSMaansoAUwUTV3saGuur1MLrCbB0jUO3myQAB42tDuFMvKCgJCwHByKc0uxLBxTNTQxgH7+f+Nf+Y/wR6GPs/8A+un/AEf/ANI9GHikSpQuSCbApv0BPwb4QaXIUugBd61CQG6Ek6G2wfdb7UEAKWp01oCyiDd3FR00eFJ/tFm7I7CbZgDu9DdPhBi5tWnEkmSgFaXow7RzHoxZI3JdiS1TFGjisxXZS+7UV17R7XiTHpWMlGilEuQahLU3J7XlQ6xcolpWk+6QkkipSyEppTKC7tzPxjVU8S4JiiGTMUku5Ockf5XUBWgpFyvC9l8pl66gtzyghmA6+TUM3h5ZSl0SAwUQdNWZrm+vZFIqUe0c5JIBC0igzAbAAkhi7c4D8r8r7Whbk3PlU8gIFiaClGZhmfppFXJ48pSgZiEgAMAAE+Q1MWipqVodKsxNGetX0BofCJqmgTMBFdQPHlXp1NRBg1KFQ1Dlm5kOC7Ozn1L03B57oDAOBW70poQdPq41mC4QVJdwNefgXJHm8RileUhu3lEsAlQAYEBixah+6BSukdE9FWJ1ue4SbAkl9qDdmakuKYT3R7WcXysosTU1NVAPVnvs8V8ycMzhSizhIJU5pUhNgGFrmtImkacnKxDdAQXPNjQ0s/IQKYh2cUzOxo4NhQUBHPd4U96aUZ9SRUkkGmo8rPWsQE4BmvUl25C4ALWqHux1jMs5Uu7JBOapvVn6eW9YhN75dg4vU1NHNPD5gXTTjjRjqSO9XtUaw2t8YXVilFZq3l8LA1Z2dokmUrLd53LMkgHalN3qA8DXODnLmBDDssTf7t8xPhqWsIURPcMVE1JYcmoXO3lEJWR1KUMxFUpBGv3iSeyw1hB2Suqu0EsWU01LgUBzOBmVo7BmuItMLjEpDrQFkJ7yJiSw/aNzqWtUA6RVSJilEBpaS1MpcgOHAz0JNnI1Lcy43sFKCgOKnJU01oOyBWzVBrCyxRxlT9qWAnMW7IyEjtPmAcqtUjam4zxehAWoLKnUO0Qo3AAoTuxZ2B6UCeKsokjORmcUuaEqI73i/jEJWPJPdJuablLFmp1N/OqGgViKAdpSlMWUkpcCgyrDhNWckna9Qxi5xIyskZksWSDYkkd4gkD7oa8ZzF8QUjspTlBYKL01yglgS21qQSTi1JcqfKwcl0lrjtX+NoZRh/FYpwplBQuxSKOssymfS4tYXhXCr7BcZXUHJevdoKQunjCcoZNmqou5a4pQcjBsPikEJGbK6qOwFBuGeuo5xScExM4agO1sot5P6RWLlhszM+n8jb+kWeIKy6U2NScwY1vekJcQwy0h1qozgPv5PFA5gZZVh0qT3gosbNWtRWPSZudnzKIsEqUlJazFRGYvWh89OcCTmlJo9To7dfOGJqMxzFmqHIJNtN+vOGJJrBGZ0AKu60l8xuE5bDu97c1iKcS7kzUTCHIIRq2VnN6Ua9GaDmYUoIDBLdosHLkV3uNR8oBKJIzGVlGx1A1YfEbxSSk9KhRwo0zEAAAmuhyki1Tpbd+SVFJaY4Jr90kigzEq7SSXvRnhMzwop932g5ooZUpLlyxAHialuUPSUEgd2gbtElKWqcoFQOcIoH9nK/5kj/tpj0P+66f91f8ABHo2jWSxGGYOtweYS7HegI0+hCq5KXptqC77OksIhP46pQZh6eL9kEmFkTpqu6knokn4RLtONG+wkgUNfEG1jr4Q7hpITRKwDZgpjcb2q1XhMIxJoJa9v1Z+LPB5sjFKGX3BGzJOt/E84KrK9OnM6SvY0zuTuSS3ytCqZZ572I9Icwnspi1WkK8SB84uMN7BY5QolCRzWfkmNpxQE5RappYU3s1eohnDqADlTHk7tuxbzjQK9hJiQVTsTIlpFy7gdSSN4tOG/o4RMGabOWXPZygJ7IZs2YKY8tBE6ZGd4HxEJUoAjskkOxal7FyOR84nifbrFpLIVkalBoPAO/lG3l/o8wkoFX+KCwqFkkPZ6MNbiFMZ7DyTadONu8EHbUJaBmGxPtVOnqBml2DUf5nxiwRxMZaljWhJIq2jljz6RZYn2KSksJiq2JQPiCIXR7EFT/4gBBY0HyUYmlXzuKBzU1DPU0fdnPnpAxxQOGIvowN/yAqOcO/3HUSQmZ5oP5wjL9j5qisBSewWdmfsg6nm0Hhx2Xj6DtDV2+bN9PHZGNAKiS1KG1fp/owKZ7IzgxDFywq1fpo5L9j8UoKKU5stwFOfIQeKxJOJIsddRuT8/hBk4hzlyZ3YntJSSdqnKaVYg+EV/wDdTENmKGHMt8YBL4ZNEzIBlV1+YjeNjUf2jLsUqDm6TShZ6kAV0bSjR1MlFxY6liqzBw7aXAe9A8VafZrHJFAW6p+cJYzheMQRmExzUdr4MYcGLtWFT7sqSXFS+YGz7Ve2lNxFfh5wdid6tWqvryipVwrEFjkWXsenjHk4LEnshKjRmGwr8ocGLYYoFbiYlSifvFgKXfXpasTxGMWykpKanvBNTocpItfutWMypCwogpLi42pBQqYA2UtzD84cbqtcQAQ76vU5mHP86ROXOZm7DO9DfUk1Ll/TnFMZsylFDpHZSJ10pVs4f0hHVqcJxoywyVpQo0oA3ia7msI8S4mqYvMoksGBLmjXdhQ/KKf+zJ6q+7WfCDSuFYlifcqZrmluphHWNb7MykrlpzJcjukEgAncOx+UWmIkE0AQX5FrvVqM2gc9YT9ksGQjL2iq+VLWtY9T8o0mJQwJZi1EkhIexcC9LDX4XHG/LL4uQXZSQpL5iBmS7/hSPR6xLETXFZq5duyhYYDZmzA2q+8G4goJYkZakkkkB6O7mpGwOg6QvJn5rDKCzllHe7BgGIqdi4jAAywqZQryhu2o5h4kHKB8IewpDuo5SCzZ+0trKqMzWJIOljaFQopUnLtRgoBROmVxXnV9izQ3LxCiO2XJJ7lLC1gSNHo9eUKaayr/AGfNX8UdhX36dl/5Zn5x2KSykvDHCqz5cyOgf1jQcO9pkkjInKP3QfNu0PLzj0jEiaA4FRtQ+tIS4j7KkgrldlWqXP5DziHWXWjlceW33K93LlreoLvXp5wZHtIh294gGlAQT5B/l6xgEzCjszpbGozEb7aRZYeVLWOyzfhcBi170pox16QWq9ajEe2hluxEy1k0FAWfWl9Nn0U4r+kNOUBLgh9H8AQWrqTGS4guXKdgCeVyDuaUP0ID7N8GVjJzqpLBdZ8uyOcC5Gr9k8JMxkwYnEfqkF5aA+VxUqrdtz8o3U7iqEFQNGFGJqCeVxS+m0Uk3iMuSBJlh2AAABJDalLDQb9YosbP94WWhRsctDpuKpLb+mk6q/TUYnjyFJAZRLdqoJYDVRt/OO4fi8tRKi4etVVADCtGVf18s5hKEMA9GDEEa0AUX/C4bnDtCXzD3h1FQNgNQW0HKJ7N1Xf2qWxKp5BNTmDDpmqnTT8o6cdKHdUF5T3g4rzLeAaKYYNJvlpVy5L8nZuQD60jk3BkJDErA7opfq1t/heDseqwx/GsqT2A5sxvrQOCasKxneAcUKZszPqXajmjHl5+cML4UoEKmkqO1gOTgAmKidJ91PQlTMQpJyuwqG15N4xN9ONlMmjM6kOkDKkirEtXfwb84NP4mJaKyzUOp75etgKuXPTaMz9pMsdnZy7sFEup9XOWzatzgmKxOYdokUFQVDk6UivJnu+oJAYJiMP70JdWQKbNmVe93qOQcUis4ngxKCVlSTlXYEd00NBUUL1hf7WqQAvLmABZRB727bfzgvA+Az+JLKlqUmRqv8VbIBNuZ9dHjDTZxCgpkmwqKepL1hTimKLIClFQzfduRsGDDT0pG4xH6PMKaCbOQ92WPgUl4qsd+jWUSwxc9gHGbIW3+6NvhFXjQpp88y0AEM6h3jbajP5RVYnji0ZgC2jAA0rrvpvGqxn6NyA6cdNsC5ANeTERmsf7HqllIXicwKh900d8tba+pjSCyK/2cwIWJi1bu53cCvnGnPBiFFmrZum1Yp8En3YyWaj+oq1zTzjScIKSD5sVDnYs1YLTISPDkgnMkMNG1NNouOH4dCU1Q4DGlflp+UeUaqyNsLEA3YNUs/IebwdSSkBRLgMAyqP8G8NY3G2VrIZxGLlJAQmW5vWzdbxWcVnGbKYJSklOj+VbDnE5qFd4h081KegNmS78yRYxGUvKCodlvu11NyRQUZk0tW4jrOTneDLcVwmNAC5Umail0hKgfImM9iOOYpNF5n1cLFfMR9ZkccKQxQCNRY6UaoGtSfOE8bikEZvcpUdgxHpV94c/R59PkknHzwoqTmzG5YmGRxHEm6Sr/wCCvk0fRMJjAT+pQlg9hragc+F7WiwlYtIP6t+iOT+Ftf6sn6Nn0+Y4fEYlL5ZSw+yD84nOxeKUG9yvqUlxrQ9a184+mf2m9QlKRsRV60Y78ojM4qlg4Bf9k/K/1WKz9RbPp8t95jNpsej6f9vRun/V/DHo3/R2n0zfD5OVq3elmI0HXYxfcNAFGBGuViPDrFJLuP3k/GLFfdP7vziNMWmI4XJxAKSh9zRhy3j55x/ggkLVkXRiwv4eP1rG1/4Y/eR8BGR45+rP7vzMUWaTgJ83tCWtQOrEjzjX+yUn3cuYClQ+8X3ZuzuY03s3+rl/uD5wJffnfvD/AGxFXKrwApwciS7VLVppcdb+UTkS8rhJTl3FX6PTwbrEl/qx4/KCT7o6/IRzq4YkyCp8yQGchgEHyB7VBfYQ5hsMgsxTSppa1iXIc6EjSIGw6q+KIcxneH1qqAu4CQ5IdId81anqBd7OdosUdlThSUqA+6BVt07WoYDg/wBWnqfiI5w/7/8A1FfOMpzEIYkr3AdyKGjAMzc+WsZ7j3DEKSFJoWcNQ5hV8xd2ITTmd6aYfrFeH/gYQxV/P/xjVmNm4li6jlLVf900oelBCnFOKpKdgdATfc1NWp9Vl7ZXk/8ASH/mqMvLv9bxpA1/sp7OnGEKmOmQGp+Pq2kfUs6MOgIoAKJANaVYABhGf9n/AP08roIEf/Vr+vuiNqsW6sfmJDzAWuEuwq1XF31qdoTm48IWll0Dv2gwYEXdyeXTnCiPu/vn4mJcM/4X7vyTG0DYvizoQQxUAQCeyws7OB4uNoyHHuJ55qQFFgQ6g7P+yK0qLRbe1v3P3R/uiq4b/wCoR+98xDEExhf8RQqQRmH5kN63h/BTkJJOYm2VABqNe03WrajlFjxbvnoPjCPD+6vp/uMF+VHvtWY9pJlpDag6WSK76ENFlKxYopIUrUFTliXc16M94TwlvH5GIYD9ar61EaCridiiQQECZQZmJLCjAJZk9XvCswKVlBSUpFaAM551JpWwv4wvhf1o8fgYemff6J+cVGtJrWQNco0o58xvuNTC4wyF1DAblk1e5LW5NXwhLCa+P/jB5t0fv/7zF6geZhlZRlUSdiq43Bcsee0BWkAZQxFlZVPXaHcf3ZvX5GEj3B+5FIoHv0g9oDq1R5t6CIKmB0l6HulQqWOpIPmH8KwkjvHqPhF3w3+H/wARGSSzJ3X/ANz/AOkei1j0Vgx//9k="/>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7" name="AutoShape 6" descr="data:image/jpeg;base64,/9j/4AAQSkZJRgABAQAAAQABAAD/2wCEAAkGBxQTEhQUExQWFRUXGBwYGBgYGRscHBsYGhgYGhodHBkcHSggHBwmHhsaITEhJSkrLi4uGx8zODMsOCgtLisBCgoKDg0OGhAQGiwkHCQsLCwsLCwsLCwsLCwsLCwsLCwsLCwsLCwsLCwsLCwsLCwsLCwsLCwsLCwsLCwsLCwsLP/AABEIALkBEQMBIgACEQEDEQH/xAAbAAACAwEBAQAAAAAAAAAAAAADBAIFBgEAB//EAEgQAAECBAQDBQUEBwYFBAMAAAECEQADITEEEkFRBWFxIjKBkaEGE7HB8BRCUtEHM2Jy0uHxFRYjkqLCQ1Nzk7I0Y4LiJGTT/8QAFwEBAQEBAAAAAAAAAAAAAAAAAQIAA//EAB8RAQEBAAMAAwEBAQAAAAAAAAABEQISITFRYUETgf/aAAwDAQACEQMRAD8AsP7p48BvdpUNAmYP92WI/wBh49FThmarmZL/AI4+oy8YEivgYUxE/wB6g1YEbXBFL9Y5/wCc/jfDD8ExWWQvP2VKWuoUCxom6XGgasZXiBxSVEpnJWK3SHbUOk+o3jW4/wBjkKJ93iVyCSCUkBQdiHCcwIfr84qMV7F4wAZJ0qYm5cLSryyK9THPlxpnqm4Sgq7ShlalAXrWhLsaXbx23XBcaEpUoEkizmwaz112GvKMZiPZziNSJCjShBRb93OF/wCmKDGSMZLJSpE5Kv8ApTEn/Nl+cRONl1V8j6p/aMyYqhCEh8wLBR6beI2hnGmQssqZlmUGYkAlqgHQjkQfjHwCdi5zkLmrBrRS1C97mPSsQcwKllXPM/xMWl94n8YbKlBSvVRFXp4AdbVA6Gl8ekk5StlO2UjSmxv05R8r4VxhITlU6j1D6atbl1i7wXF5bjsHzv4BhfwrHPtVeNpiwyVq3c3ctXfkLRqMElkJrRvqsYCXxJMxJTWiTQjlQDzjcy5zJAN2+vjHTh8sb97cP5dL0qB15Qn9tAIdxeqwWHiA39IXxGIShysqG5NGrYU+FYEnFINUlOVNCtlUN2ejuammkXaFp9qT+IUs1dWGj71hqTMS1FJ8GIBG9d/WKeTOD0OVRqWKa0pdTjdnAfeGcXjEy0BcyiQHoK8u6Sk+cMrH8qTZiacz4iK7icspHdAGb+d9LRn/AO9uGWtiFywCwVTRjatLQxMxfvMywpaq0cMAGsHHrr6xrRq59mSPdKbVSn/zKh8s9H2d2Hz/ACit9mVNJ8SfNR3iyz8i7bP67/Wod4/DB5ASwtY0Db1JvpBkpBfM+up/lA1XqRe/XaOoJDU9Xq/N4WFyDQBj6x5Yr8f5c4Aq9SPl6R1SvDwp5C+kZnJkofhHz5ClYglZSTR3v8mp9ViMzFJZnTfUgigrQaD0itxHF5Qd5iQAbksHuwJDO27Xg2BP2gmpMogk8v5vFthkAEEMND0jHcb4gmYnsktRrVrelxpWL32cnFaSVPcs9KbDeNx9rXkvlKG3z5WiKw/SOpREVmoGvR4tNQMvn8KdNI4Ujqw0P16c4kpTjcfVXiBY/wBDf56xmZz2jw+I96ibh5YmpykTEggG9CHNTU+nhTYvjik9lcmbL/6ktYHmUtpvG7mEO5UP6V8LQT7anrsKOYMGPl/96UbSf9Uej6h7xOwjsGfqev6rlIB5Co0HWo0MBCTQPfUPu4YgawZShRnI9P62v/QGKq7EgmlBUPTfb60g3HXHJjB/D7z+em1rxBM47hwO6P8ATraFyGADUBfbR2OYEjrQx1AeqQ4/Ji7GmxrfaDta2YekqJLOfT6eGSRR+98LPv0iu+0Nya4DPpR7+QraOInVu3N/n83/AJbVS0xO4bJU+aWl9XSPnGb4xwPDAH/ClHbsJMaFc6gyi9S/p9GKDiSiS55tY05kU+vLnfHWWV8y4R7HS8ViMTQpSmblGQsGoCwFLvGxw36MsGaZp+tpqoZ9gcN/+MpdXmTZij0VMIFX215RrSyQwvy/M6+MW5SR86477ByZCQuSueVhSWHvCrUVtYB9YF7UfpCBIGGUApLuZgUGawykDq+nlG6XMc9q1qgC5oHBr584LLwcqYGmISrqB84LGj4ViPabGTFOuco1elns48/phGv4F7UzAhKVgKSKMovsTze9iG2MbmZ7DYJRc4dAP7v8o8n2GwdhJHMpJS2zsRWJstV1xRD2yWnuykAcnFHr2lUNaW0ejxlva32ymTkZPdkJJdj2ra5iAdbWpH0Wb+jvCmwmh9p0z5rit4j+i6UruzZw8c3+0wSUWPkGK42CMoC0tcvV7V3o4e8br2E42gyxLLhqAsWN6qJLEvq1KR6Z+iZZKimaWemYJLjnaBTP0f4qT2peJCCBfK1Or/VI6ZqMx9O9npz4dFdBDOO40JT5k66bWcktTo5jM+y0xQwyUkglIy5rEtR2uPq8XLJP6wOBqSDe1NNLU6xO1Ujh9sJQSVKCwCaJABV6KYihLvDEn2iEwH3cssKOtWUE6MpmPgY99jlluyaV1YdWLDoGfnBMJOGZ0HMeVR07wyiwt4XIZacQM6aS6yUi4ASGPmqg2c162ArAoW+dS2NTVnIt3bkH7oJEM4riQDOLm2alNzbyeI4niQDUNjWxA0A1rDidV/8AdWSqoUTqxLN1IZ2+LwZXsrJDZugGmuloJL4sgKY5nIJJUAKeTBIsTSzXhgcSS5CcytzUAedfFy+8GQKHjXDpcnIEBioh9DcAO141vDpbJoBW43rWkZTis7PNlUaopyjZ8PlsnWK4p+aYBVmNS2zUHjHDIGoHp+URfmK+TfGOLm/T6eEdGTUK6DTw669IHnL8vLzDRwL8fKPTC7/XgzxgCpYcv4PQfz6dIHPVTvB7OXZjdxQE3vBFFtaa8oGpWxAHncbGnxtCkPKn8J9Pzj0d+0p/H6p/OPQMDOXQk+ZoOXWsCM132a+bxaobwhcirkEc9bO1Kv56xGaXHaBLbFT+BZxY7RzdEzifutQMX9db+HK8QGJz/Frhn1DlzS9GeALSpTPlYc85sdTcsw11tSIGUkDvFzq4Dtzsb305QaxlzUvyDV6sC/K79Y4uYBqXvVgXdqg84UmzWoCVDUX6dKnfXV4TxGKVQJZCRdxs9mIbYPz5OHVirEgA9ptxUDSznn9Wiv4hOopRc5Umt7AnyofKBpmaODzpTmaXflpcxVe0OIaRPId8i2pd0ltL1iNK69iJLYKRUuJaVFv2tafCLta2qzNub+RLDqRCfDB7vDy05a5UgNViAK+h+micwsNjXcHmT+bR0hRcPVgeZdvU1iSF1AD/AAYb7cqawNJcioO4odOZ+uV48gBvWjiu7adekZlmZxIcuB4lwNmp9XgYxNSWVfo1NdPq0JKWXsW51fnzrXWBGb8bX8KUjNqzOONgtI3q7CvjffntXsjGqLips1hd38LV5iKtGIS9Kk3KWNh+KtKPTUmHcNimBBDA76aePUxtJ9eIAG7adH223iqnTEl3JrrZx1Nh4wLFYSYTmKmAsn5lyz0d7W2gSZ2Uahy5NH0sTdq/naK0VVTJWIlFXu5RUPu5crg+Kq+HnCKuJ4kUmS5qAN5Mxt+8xfr6xpZfERmOWpoTpQigBapiyw/ECe8gpYakH4Fom8YHzvE8aANZgTyLhz0Id/rdwY32nXLSTKUlSmYNRuoHQfTx9UmTUKHaSCNQQDYRVY32cwU2qsPLfcJS/pE/5l8RPFsXnze8UDyJavJ2h/h3E8TNmj3iyQ92HlQD6Jj6Pif0c4VVUJUnZl/J4SV+jaWA4nzkHqk/KKyp60zhOIFQap18dHH1pDkme9GA1pfTXf08Iq0ew04fq8Z0zIB/3CF1+yuPTVOJlL6un0rB1rLidOefJAqTXXnG1w0x0EUFG2j5hwzBYtGLl/aAggA90vUvWw5x9FQsgUvSn5bGK4+CHPfPavQ/Elg8RM0FhfVvg/rCcufUuWbR6DpWp+jzhMngnveNflf+kWFjnGg846g7Hxvy6RWpnAbP9awQYp+XWvT6LcoYKbztr0fXwFD0gKmOnw+q8hA/eA3J6tp1r9NvAwqpJdgC/wBfVoUD5E7Dy/nHIX96rZX+VP8AFHok6p1cXlF9W508z4bW5QtM4slQopIanaq/KhbzFeQrHzyfx1D76gEDx1gK+PpG50+q0+ccNq9b3EcVc/rUJBYEBOazNRq3u58IGeJijLKydS71u2oF/RtAPn032iQ75VefSwflEJntMPupIBvbytaN6X0GTiXcuDVnzAHM/g9GqANocTi8iWr5qTl9CXtcjWPl6PaQkmoDWpan1aCy/aNv+Jbmept5RPqo+kLm0qKBmBdTHk9X/aLDo8UPGZry6EOooFNlLQB0oYopftWDQqArs48QfowXG8RTNVJSlVVTUWbQv8hGjV9Nw84hCXcsL+Be384BNnAVNB95lN57jlAEpIA/xFPo5DcgUhIe4r6wooFax7wV+4zqD6qzMANhbWOjaIVTp5IlITKRRps0Kcj/AKYKSx3KgdxD6Zs0KylEtQF1A5S13Kcpan7XjHJMxKAElRURqQxJs9WGlBy2iUqa5YBga1Ir5/OEI4nFkUSxOjAAO12YEt8iTzAjckqPIH5quzU/rA8WWLBwAN6cnJNuddYEiYaBJfZx11YWqSQICeGIcakBxchzQUGUHxpQdWMJr1ApW6XtSiUg87tbnCX2gMBmzDdyA71YPfR6h77RL3gNGDPqMwpsCSD1vGMNysc7poGsSQb7qctUmhbo0CmSJhsLs7nNTkHIvu0KT5eYh0vzLgbEFzWlLi4pYQNS2PZSSrrS7BtGegt6w6DCcORQZsxJJJGurkOfE6W2giJKh31pyh7DQX7NW+qwBOMWClBJBqwPO5JSCd7bXMGM1FQTbSvzAausOtj07EPVJA0sPg4L/nHEYnm4scoueZt+Wu0AKkKqVp8AoerENU6jcQwhFmAJawofzLb8jAyyRxNmB0bQ3p9Vic3iLhiDWmx9TFRiSprEkvegoN6E15RGW4BL5qNrT1oL6xUo1bLmE2LNrQi2vPxhWdND9p9y5+Q+ULDEoLEVO9h6mn1eB4rFBmNANBsBy3itTQsNiQvFpALgILB7VHjrGnlqzUIyht2J8LtGK4BNCsapgE9i3y5WjXTJm9ORIDh/Tpzgggs5dLU5v4kk01tyhZc40r0f+TjffSIrmXbzPhpr1prChOrn0+Nz0doKxtStalhq1/lrppvEpaiW02dJPpdzVrGnIwmSCbt61PS9INJ1uXuz12Arz9IqJpk41i1ia01fqHJtZ/GJJxqSMqWNe0xzM3LUmlPGACcQAGBroCAWvfYnU+FxHFr/AGgDoHr/ADpFJF+0HZXmj+OOxWfaP2h5qj0SNNJ/RtgRaV5rmH4qMCmfo6wTUkpNPxKPq8Pq46A9C5e5A9HdhvWBr4tvQ6+HlXl0EPXi79p9ER7A4L/kS/EfnElewmE0w8n/ACJ/KCzOMAVUSmg0o9KUv4b7wuvjSXpmazhJ8a/P+kbrxPYQeyWHS7SJTfuJ/KBYj2Zw/wDyZQ07ia06ROZxIM4KugPTq+sV2J4kTRyASxoDap+F216RPWN2Yn2u9mZQxcgJSEpUooISAASxOnQxqOD+y2GkspEpPvNFEuRvcsPARX8bxWcpUS+WYk2ahUlKvRRjRJmnKKkeHy51Ph1iQJMmCwr9aEV5UHygCsSWLE1uxJfobEC7QOdPABqnap+Iq1PO1oVmz96A62DDpeAnkTX1BozOqnJqB+ekFViFJBNNaPu97HXkfjAWITnUEjROZg9aXDkC9BCQxGYuFPW9dOTB/wA4NI+bVV+Ycc7kVrcaHWryE4VcA6WDtr+zydja9KKqms2hJ5it7sAT4edI7717vbqSTVhSpvTptUZYyZoZzQ6UILVqAW5tT4x1GIsKAcySatVspIPwYXeKtM4FVcwDV00e5NTaIYgO2Ys5oFFIoNmPU/laNpWqZqszhzzKSonxDtyJBvEFTUhnOV2YgmrAildKAMGqwrUBw5Wrsu2iQFs45NQXq4AYdIJOwqhXfVNqUDDkwuxYG8IAXKQk9k6agVr0vq/OtIFKmg5nVm3AKqPYd6x3FKWiJ4eEuTmIZgCMoWdKIYsxclmL60g6ZXaCUh0oqUjMz8nVRVQ4ALeLnGUNMkKqewGqaH0Jc05mCfalpACRkBFrUajpYUrrv4RxAc99vRgHaoJr5+LQWalIHfvdSjUc8ttSwv0ghrqcUWuzu7EuwcNq3WmtDeOzZ6j+Eg7k29TtcfzVWQSAoBSNlV8/uk6sa3gqJoZRdw9BlYCrBIca0bkzPFSooigFB2o+hD+JZ7fC7QvjVgIUUlww7VFEkn8QpZ4lPTQhg3Uh2Z6fVIUmoKyEKpV2SkuSRR373XSKRSPs1jwnEzVl2SkMzvroHjQK9oUE5feJBL0s9qVAd/OkV0r2QRNKnXNl0qUKFS5fSvWK3j/sAZcpcyXiFrytRYe9L7Q5UtHM4qxYtzzZk1YfTBtLCwFcYlGhdJuzaaVs9NdBaM3h/YnHpSAhUsjYluoqDE5/sjxRJfJLP7pTfeoFYMrZWim8Yl2IfQhw3mm2ughjD8ZUSwSjxUSQ52ttdow54VxOWX+zKLUcBBI6MaPveFVnGynzSZydXCFAg9Ujwh9FfSjxcJq4O5TXoHcEfV7QrP4uFUScpvuR4Gg9POPmo43NQXKVjkUkDnoK84PhfaFIPebqAfTXyh9Q3P2pX4f9aY5GQ/vH/wC4fP8A+kegL6TKnJKa5QKeLbUFH1gc6ZkoAwbozajmB4CKmfOKVDM40TQGgsxzKfoPWGZ0x7nxcv4ggs2wDdI6KlFEugJSdXYvewLUY3+bmAvWyWZ3SWFBb0PpsImubqa00t4gA1/oWitnzkpBJCXGoYk1dlAFr/lpUUNjJjLFfB6erU156QtMrr4V/PdraxxYUaqBDu3aJ9eyX5/1hLNlJ7VxoQH6F712FtbxNYvxNJUlYD90swLCnWnhF5hMW6EkK7w0Fa1YHrz01aM+JpOYeG/UBqv9bCGODdqSgPVLpYC7Fti1vp451UWM6YAXZQOjuOtQflC0ucHqQ779dmzE9CzwZyad5rVBrfuku/P0EHkyDl71LAOGu1iK7PApCflIDJUVVo5agv2qCrb+MCmSnAzKTTYUYbv2UdAOcWcvAgUSljs5AA3qBU1pv5wvi56UnKCVEDuhQ0GySzvrQeUTlX/AcPLNwoK1dwA29XDfFoYmTqMSLaFNN6D716h+QhT3xNyRoa1pWz11oklnuamFcRKfsp7Sjc00pZRps9/OEalP4hU5SkqdtRzAAA6VY8or14aYoklSSaEvZI0Fg1a+TGlHJckswAF+1UUBZ0lnd9w1i4cO/hOGihovL+6e0kAUaj1FcwsW3gSqMJhFKJyrJFASO1U03OwY0IYPvF3w2diAoBK1FmZxUpATSg7KrjKSCaVaGlrKgXqgiiUksUjdbUUegGxLRH7HOV2UpTl75QMxYs4DLZxmqS/NhSFsRSM5zTArMojMFByQ70CQWrqwqbxNCWIyhmcDKkFtCQGfybR7x6XKmpH+LkOj5qAm4IJKiTt02rNMlWUBHZDN2Blcb6MwfwtCyKCAD3mr1fq55CgccoUxU51MkdkXL2tuTevK29TpKQCpRKiQGKikJZx3WvYVq1rwGYEKKikp0eiVWG5IcAh32bw2G1XzMW8wJSf2d827aClTXlWLhC6ZgpmFA4Zq2UKJF7PfeEZeEYEBLA6gh1Zr3dtnBbaHkJABSkBJHZAYeFB02t0hS9OmIDJL0oezrr5/lC0yewAtWxtfcFvB4EqWVOxS9QdTQs45Py0tC/uS7K7u5YnyofOKTVphePLSnKlAUN7V31dubQnxLjqpjpFQASrxow5c/wCsKTmAuCDShuOdqNtvCM+dnYBma7GoOm7NpF/xFfQ8PxOiW5b+TPXrBV8YYUI3Na+W0UEhQ+zyzQdmvyfkYSExTOSw0dZH+VKWckbvrDGta6Xx7KO09+Rtfp0MFTx9GvyjETpybKcU2D6NZTGnlS0BxGMZw4FyUlxW9iXsweu3VlTeVbhfGpRLe7BOtB8fPyMD+34ZVFS0AkapBjFpe1SeYJFWelk9KOzVYwTCzAksoJGlA7nobbu3SHwdq1n2fDfgk/5R+UejOfbJW/15x6DG7FU47Kp3o1w1nFXYlOgeCDiIWo6HSqQW/KmwiplLANQolvu/MHx25XoSeQp+yEgvTtCvk53d62jaV7JWC+7sHqXH4dtbeMLYgpFwXtZ2LaABzrpaKyTNVl0oK5qHkAan6LRyaPxFzpRxfR31fnQPymrlSxGJVWpJJYk1YDQMW8W/KBJmjMSC9amzkNu9A9bBqbiC/Zy2ZYCUgs5bezH5A601hTEHtcnawHrRr6+WkDI4eaHU4DDl5aMPjpDHBVsZiNl0vVwFMKG5P1eEZYAUQ+ZiSMtA9LKZzY19Yb4asCcu5dKSKNuHtyiKqL04JRBUkK2Yj1ooPrrpBpGFUKGjlySWt0JJNbN4QJcznU2cerA9rpCWKmMEjOGeoJqeRcFx4Ny2FLCfi2CkIKlaqUoKBAp0L2uRr0ivViuyQUFKTUktVtS/dDsPIVAiaJXZAygkmpWFOSzsAXPiBQQTIAHo/IJc9G7SXLlzemkDFkKKq7U7T0r+EUJ8fSsFWMxatAH7VdP/AJEEEbE0G5g0qQS1G8yQBZ+1X4abR6dLqaAmrjUkjYitjbfSAhKVpmBLJauWtT3szltvWGpmEcJTnDJTZeU60YGgDVvrpWFCu4ZVwCadotRwNOj2rZoNPnsoCh2qotUd4hIJDb0rGZYy56kJyS0pKQf3RYZlKUhgkgUAapIaGvtBJIWgJ7T1JpTYElZYWNNNIrMFNygsoOwBy5T+EV2D6uaA7wMztnNdCCdqtoz0AG2lVjk9alkFKswehyi19nsb/wAhDASmpUsksXzKZIFKVsH6uRq1aWZNWO0PeN+EEqL3NACp+RIhGetSy5Qopei2DgggAFxlBue61ReMzRYwJS9XI2ADFmDluZoANd4rVSUUOYmriuXShAzU6ZRaKPEYU3SpUpIUxcstR7ymWqlNrE7R7H42ajKEuUpDnMc6gtQpmUxzb0LbBg8KavpeKO5AtmBAGgZ3c/1HVnCTso/CBQOpnpdgOtavvGVmlRogzVBgCpsoFQ9JneezCl7O0SlTAl3V2syQHWnICfugihWAXLg7CKidXU/GrvQgKYAUcigFb02ECGOKgMwSncEs4o1HBD+VRd4qV4lRUAksHNXd6VLkA9bU3j2dRBJIoB2uZYszAAsxJqdKvShVhNw4SAVLyhXPN5JAdtWhDGTUAsioFSrK1zQUq3xJgE0AsfEnK+p6F6WHLaBzQACWG9Qx6aGFLV4JIOEl75R8BuPp4UKeyVFnJBdg71Y1QRbQbjrEuFFP2JOYAgBmNj5V8NYhNJ1AK/2jUEu6g/aA8HDUGkaNQTiSklmyCp7QBtUlJAGY0pevOACYwAChUP32J6gKJZvR+h9OICiVOokAZagkEsMoZ2cEsrfz6lBTL7MsgFTZSwCiwBzEkbMzbwpRM5u9TZqJTr2QL/CujxP3oY1YWu4YnUMbg6DWsBM0gO+UmgduyACfDXtAHzsH3/azJKVgFgomyty7V/aZTXIhSZ+3I/8Aa9f4Y9C/2mX+OX/lH8MdhACOIgKYhIcb31oQb8qdDB/fqJdixfV7MLANSnM0ioEpCO4SFEAMXpaoqznf4QYTSkOVZt2bR2Ac8nt8TEri1kIBBJBIfQmp5uGFzYtU+HF47MABROjKGieyNE1d9L9YqpuLKqksHbKaPrUuHPV7PRoNIw4mEFZNbXy1q22mt2sLRqqGJ2KAU01YSaAEKBAL11JLANQJ15wukGYc4Lo+6VGqt9XoeW+8dncCTc5coo6hbxt4c/GIpQUF0Ld6ChyjxUa2emwiVCJOUmlSavWnh9VMGw5yzkvcpNTyIrW0LksrKp32ffZhtA1TMs2Xp2mNXvTcxNio08xYsfWlKtbr02cwEqZsoJG7sEuGfs/eY0Bp2hvEc/ZBb0HR6JGuwMRRLc9sB21YaXG2oammkSo07pzZRUAVCVEJAcNmqK7at0iCgGYjtaCiX3arA7/hem8LKylTZSWH6x1M9zmKiyQAzCz6nUixolimmqSKUFu8aag2cwMbQslNGa5bZ3NDVmq526R6aqhCgya0D2Yi9WNNwPCPSMYUEMSHLkFg4cm16ClP5wniMaVZibuSQKF6kd4M/PygJibMqTRhlAJGZuQ7IY3dgAaXNY5MV2hXKz0Jrzo1SeohZU8Aubu4ry/ETXQafn6ZNdYDs1Sdw1O1vVvGMxmWs5QCVCrltXOpLmtvOBz8QXA7RUbOSQEu2tCH6ildGTlLGUG9yHpWtQw60tcvaPKxIRlDgCwDqFGqXcbNq7xgJiZk0iq0IQ2x+9oFJ0LaXI1gMqVLQcxSEq0zLJJVqQgjKo8izUjwUlagVKUFaBySHYVSCLjVwandospctQAPvQlVQAkJIB0DK7RbvZiNrm6xcIAKFqJzJBAokmwDhClNyGUHUxISsyySmblykhIBTMUagklwWY94kntOE2h/D4VpjkkqyOomqalySVABv2GjisOkqmOcxLOoNlSKsEpZmFKgA7kC7gqrx2FKEpBlmoU3vFJUaliXBcV15Dd4Ww+GSCkIRMBVldWXKpqME56EkvX1EM4iWkKKlsWQ7KdRJcAZggkJAO/jDShKlpFlHskJBSoJLt2QkgfFuWlRNJolJClEq7VQ7VurM6HJJehUf2vBebNUrMXdgB3SzsWSHtTm52rBlTCnMnKprZQEhRrYqJZhf71oqVTFzEnKQgC9EhWtA1kt0iokwSXyg6DUkOelbBtbcoFNXStX56PdnP8ASCHsBsxIsRXy0bR3qW2hHEz0uGYk68q7l4WabhSgMOkE69NT66+EexCgwYDKVPUO5NBv6wpwiZ/ggAsoksNb116dKRLEKJDOGdrkFLaXJbf6MMSGhKyXTllh+8m6qkOSEvRiG/ZZ4GqeGdRUwGZK6nNVkhnZIYvZjAJgBCmTNSQcoyzGFmJCXdVKknnvAkTsOR2KjujOc3ZLDuqf8n0pWkpKmgKdS1By5U+tXbLQnn/OJSMaansoAUwUTV3saGuur1MLrCbB0jUO3myQAB42tDuFMvKCgJCwHByKc0uxLBxTNTQxgH7+f+Nf+Y/wR6GPs/8A+un/AEf/ANI9GHikSpQuSCbApv0BPwb4QaXIUugBd61CQG6Ek6G2wfdb7UEAKWp01oCyiDd3FR00eFJ/tFm7I7CbZgDu9DdPhBi5tWnEkmSgFaXow7RzHoxZI3JdiS1TFGjisxXZS+7UV17R7XiTHpWMlGilEuQahLU3J7XlQ6xcolpWk+6QkkipSyEppTKC7tzPxjVU8S4JiiGTMUku5Ockf5XUBWgpFyvC9l8pl66gtzyghmA6+TUM3h5ZSl0SAwUQdNWZrm+vZFIqUe0c5JIBC0igzAbAAkhi7c4D8r8r7Whbk3PlU8gIFiaClGZhmfppFXJ48pSgZiEgAMAAE+Q1MWipqVodKsxNGetX0BofCJqmgTMBFdQPHlXp1NRBg1KFQ1Dlm5kOC7Ozn1L03B57oDAOBW70poQdPq41mC4QVJdwNefgXJHm8RileUhu3lEsAlQAYEBixah+6BSukdE9FWJ1ue4SbAkl9qDdmakuKYT3R7WcXysosTU1NVAPVnvs8V8ycMzhSizhIJU5pUhNgGFrmtImkacnKxDdAQXPNjQ0s/IQKYh2cUzOxo4NhQUBHPd4U96aUZ9SRUkkGmo8rPWsQE4BmvUl25C4ALWqHux1jMs5Uu7JBOapvVn6eW9YhN75dg4vU1NHNPD5gXTTjjRjqSO9XtUaw2t8YXVilFZq3l8LA1Z2dokmUrLd53LMkgHalN3qA8DXODnLmBDDssTf7t8xPhqWsIURPcMVE1JYcmoXO3lEJWR1KUMxFUpBGv3iSeyw1hB2Suqu0EsWU01LgUBzOBmVo7BmuItMLjEpDrQFkJ7yJiSw/aNzqWtUA6RVSJilEBpaS1MpcgOHAz0JNnI1Lcy43sFKCgOKnJU01oOyBWzVBrCyxRxlT9qWAnMW7IyEjtPmAcqtUjam4zxehAWoLKnUO0Qo3AAoTuxZ2B6UCeKsokjORmcUuaEqI73i/jEJWPJPdJuablLFmp1N/OqGgViKAdpSlMWUkpcCgyrDhNWckna9Qxi5xIyskZksWSDYkkd4gkD7oa8ZzF8QUjspTlBYKL01yglgS21qQSTi1JcqfKwcl0lrjtX+NoZRh/FYpwplBQuxSKOssymfS4tYXhXCr7BcZXUHJevdoKQunjCcoZNmqou5a4pQcjBsPikEJGbK6qOwFBuGeuo5xScExM4agO1sot5P6RWLlhszM+n8jb+kWeIKy6U2NScwY1vekJcQwy0h1qozgPv5PFA5gZZVh0qT3gosbNWtRWPSZudnzKIsEqUlJazFRGYvWh89OcCTmlJo9To7dfOGJqMxzFmqHIJNtN+vOGJJrBGZ0AKu60l8xuE5bDu97c1iKcS7kzUTCHIIRq2VnN6Ua9GaDmYUoIDBLdosHLkV3uNR8oBKJIzGVlGx1A1YfEbxSSk9KhRwo0zEAAAmuhyki1Tpbd+SVFJaY4Jr90kigzEq7SSXvRnhMzwop932g5ooZUpLlyxAHialuUPSUEgd2gbtElKWqcoFQOcIoH9nK/5kj/tpj0P+66f91f8ABHo2jWSxGGYOtweYS7HegI0+hCq5KXptqC77OksIhP46pQZh6eL9kEmFkTpqu6knokn4RLtONG+wkgUNfEG1jr4Q7hpITRKwDZgpjcb2q1XhMIxJoJa9v1Z+LPB5sjFKGX3BGzJOt/E84KrK9OnM6SvY0zuTuSS3ytCqZZ572I9Icwnspi1WkK8SB84uMN7BY5QolCRzWfkmNpxQE5RappYU3s1eohnDqADlTHk7tuxbzjQK9hJiQVTsTIlpFy7gdSSN4tOG/o4RMGabOWXPZygJ7IZs2YKY8tBE6ZGd4HxEJUoAjskkOxal7FyOR84nifbrFpLIVkalBoPAO/lG3l/o8wkoFX+KCwqFkkPZ6MNbiFMZ7DyTadONu8EHbUJaBmGxPtVOnqBml2DUf5nxiwRxMZaljWhJIq2jljz6RZYn2KSksJiq2JQPiCIXR7EFT/4gBBY0HyUYmlXzuKBzU1DPU0fdnPnpAxxQOGIvowN/yAqOcO/3HUSQmZ5oP5wjL9j5qisBSewWdmfsg6nm0Hhx2Xj6DtDV2+bN9PHZGNAKiS1KG1fp/owKZ7IzgxDFywq1fpo5L9j8UoKKU5stwFOfIQeKxJOJIsddRuT8/hBk4hzlyZ3YntJSSdqnKaVYg+EV/wDdTENmKGHMt8YBL4ZNEzIBlV1+YjeNjUf2jLsUqDm6TShZ6kAV0bSjR1MlFxY6liqzBw7aXAe9A8VafZrHJFAW6p+cJYzheMQRmExzUdr4MYcGLtWFT7sqSXFS+YGz7Ve2lNxFfh5wdid6tWqvryipVwrEFjkWXsenjHk4LEnshKjRmGwr8ocGLYYoFbiYlSifvFgKXfXpasTxGMWykpKanvBNTocpItfutWMypCwogpLi42pBQqYA2UtzD84cbqtcQAQ76vU5mHP86ROXOZm7DO9DfUk1Ll/TnFMZsylFDpHZSJ10pVs4f0hHVqcJxoywyVpQo0oA3ia7msI8S4mqYvMoksGBLmjXdhQ/KKf+zJ6q+7WfCDSuFYlifcqZrmluphHWNb7MykrlpzJcjukEgAncOx+UWmIkE0AQX5FrvVqM2gc9YT9ksGQjL2iq+VLWtY9T8o0mJQwJZi1EkhIexcC9LDX4XHG/LL4uQXZSQpL5iBmS7/hSPR6xLETXFZq5duyhYYDZmzA2q+8G4goJYkZakkkkB6O7mpGwOg6QvJn5rDKCzllHe7BgGIqdi4jAAywqZQryhu2o5h4kHKB8IewpDuo5SCzZ+0trKqMzWJIOljaFQopUnLtRgoBROmVxXnV9izQ3LxCiO2XJJ7lLC1gSNHo9eUKaayr/AGfNX8UdhX36dl/5Zn5x2KSykvDHCqz5cyOgf1jQcO9pkkjInKP3QfNu0PLzj0jEiaA4FRtQ+tIS4j7KkgrldlWqXP5DziHWXWjlceW33K93LlreoLvXp5wZHtIh294gGlAQT5B/l6xgEzCjszpbGozEb7aRZYeVLWOyzfhcBi170pox16QWq9ajEe2hluxEy1k0FAWfWl9Nn0U4r+kNOUBLgh9H8AQWrqTGS4guXKdgCeVyDuaUP0ID7N8GVjJzqpLBdZ8uyOcC5Gr9k8JMxkwYnEfqkF5aA+VxUqrdtz8o3U7iqEFQNGFGJqCeVxS+m0Uk3iMuSBJlh2AAABJDalLDQb9YosbP94WWhRsctDpuKpLb+mk6q/TUYnjyFJAZRLdqoJYDVRt/OO4fi8tRKi4etVVADCtGVf18s5hKEMA9GDEEa0AUX/C4bnDtCXzD3h1FQNgNQW0HKJ7N1Xf2qWxKp5BNTmDDpmqnTT8o6cdKHdUF5T3g4rzLeAaKYYNJvlpVy5L8nZuQD60jk3BkJDErA7opfq1t/heDseqwx/GsqT2A5sxvrQOCasKxneAcUKZszPqXajmjHl5+cML4UoEKmkqO1gOTgAmKidJ91PQlTMQpJyuwqG15N4xN9ONlMmjM6kOkDKkirEtXfwb84NP4mJaKyzUOp75etgKuXPTaMz9pMsdnZy7sFEup9XOWzatzgmKxOYdokUFQVDk6UivJnu+oJAYJiMP70JdWQKbNmVe93qOQcUis4ngxKCVlSTlXYEd00NBUUL1hf7WqQAvLmABZRB727bfzgvA+Az+JLKlqUmRqv8VbIBNuZ9dHjDTZxCgpkmwqKepL1hTimKLIClFQzfduRsGDDT0pG4xH6PMKaCbOQ92WPgUl4qsd+jWUSwxc9gHGbIW3+6NvhFXjQpp88y0AEM6h3jbajP5RVYnji0ZgC2jAA0rrvpvGqxn6NyA6cdNsC5ANeTERmsf7HqllIXicwKh900d8tba+pjSCyK/2cwIWJi1bu53cCvnGnPBiFFmrZum1Yp8En3YyWaj+oq1zTzjScIKSD5sVDnYs1YLTISPDkgnMkMNG1NNouOH4dCU1Q4DGlflp+UeUaqyNsLEA3YNUs/IebwdSSkBRLgMAyqP8G8NY3G2VrIZxGLlJAQmW5vWzdbxWcVnGbKYJSklOj+VbDnE5qFd4h081KegNmS78yRYxGUvKCodlvu11NyRQUZk0tW4jrOTneDLcVwmNAC5Umail0hKgfImM9iOOYpNF5n1cLFfMR9ZkccKQxQCNRY6UaoGtSfOE8bikEZvcpUdgxHpV94c/R59PkknHzwoqTmzG5YmGRxHEm6Sr/wCCvk0fRMJjAT+pQlg9hragc+F7WiwlYtIP6t+iOT+Ftf6sn6Nn0+Y4fEYlL5ZSw+yD84nOxeKUG9yvqUlxrQ9a184+mf2m9QlKRsRV60Y78ojM4qlg4Bf9k/K/1WKz9RbPp8t95jNpsej6f9vRun/V/DHo3/R2n0zfD5OVq3elmI0HXYxfcNAFGBGuViPDrFJLuP3k/GLFfdP7vziNMWmI4XJxAKSh9zRhy3j55x/ggkLVkXRiwv4eP1rG1/4Y/eR8BGR45+rP7vzMUWaTgJ83tCWtQOrEjzjX+yUn3cuYClQ+8X3ZuzuY03s3+rl/uD5wJffnfvD/AGxFXKrwApwciS7VLVppcdb+UTkS8rhJTl3FX6PTwbrEl/qx4/KCT7o6/IRzq4YkyCp8yQGchgEHyB7VBfYQ5hsMgsxTSppa1iXIc6EjSIGw6q+KIcxneH1qqAu4CQ5IdId81anqBd7OdosUdlThSUqA+6BVt07WoYDg/wBWnqfiI5w/7/8A1FfOMpzEIYkr3AdyKGjAMzc+WsZ7j3DEKSFJoWcNQ5hV8xd2ITTmd6aYfrFeH/gYQxV/P/xjVmNm4li6jlLVf900oelBCnFOKpKdgdATfc1NWp9Vl7ZXk/8ASH/mqMvLv9bxpA1/sp7OnGEKmOmQGp+Pq2kfUs6MOgIoAKJANaVYABhGf9n/AP08roIEf/Vr+vuiNqsW6sfmJDzAWuEuwq1XF31qdoTm48IWll0Dv2gwYEXdyeXTnCiPu/vn4mJcM/4X7vyTG0DYvizoQQxUAQCeyws7OB4uNoyHHuJ55qQFFgQ6g7P+yK0qLRbe1v3P3R/uiq4b/wCoR+98xDEExhf8RQqQRmH5kN63h/BTkJJOYm2VABqNe03WrajlFjxbvnoPjCPD+6vp/uMF+VHvtWY9pJlpDag6WSK76ENFlKxYopIUrUFTliXc16M94TwlvH5GIYD9ar61EaCridiiQQECZQZmJLCjAJZk9XvCswKVlBSUpFaAM551JpWwv4wvhf1o8fgYemff6J+cVGtJrWQNco0o58xvuNTC4wyF1DAblk1e5LW5NXwhLCa+P/jB5t0fv/7zF6geZhlZRlUSdiq43Bcsee0BWkAZQxFlZVPXaHcf3ZvX5GEj3B+5FIoHv0g9oDq1R5t6CIKmB0l6HulQqWOpIPmH8KwkjvHqPhF3w3+H/wARGSSzJ3X/ANz/AOkei1j0Vgx//9k=">
            <a:hlinkClick r:id="rId3"/>
          </p:cNvPr>
          <p:cNvSpPr>
            <a:spLocks noChangeAspect="1" noChangeArrowheads="1"/>
          </p:cNvSpPr>
          <p:nvPr/>
        </p:nvSpPr>
        <p:spPr bwMode="auto">
          <a:xfrm>
            <a:off x="1511920" y="5836463"/>
            <a:ext cx="5610225"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1623975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935856" y="467469"/>
            <a:ext cx="8352928" cy="1200329"/>
          </a:xfrm>
          <a:prstGeom prst="rect">
            <a:avLst/>
          </a:prstGeom>
          <a:noFill/>
        </p:spPr>
        <p:txBody>
          <a:bodyPr wrap="square" rtlCol="0">
            <a:spAutoFit/>
          </a:bodyPr>
          <a:lstStyle/>
          <a:p>
            <a:r>
              <a:rPr lang="es-ES" sz="7200" dirty="0" smtClean="0">
                <a:solidFill>
                  <a:schemeClr val="accent4"/>
                </a:solidFill>
              </a:rPr>
              <a:t>EL MACHUPICCHU</a:t>
            </a:r>
            <a:endParaRPr lang="es-ES" sz="7200" dirty="0">
              <a:solidFill>
                <a:schemeClr val="accent4"/>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79438"/>
            <a:ext cx="10080624" cy="7380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1511920" y="652135"/>
            <a:ext cx="7488832" cy="1015663"/>
          </a:xfrm>
          <a:prstGeom prst="rect">
            <a:avLst/>
          </a:prstGeom>
          <a:noFill/>
        </p:spPr>
        <p:txBody>
          <a:bodyPr wrap="square" rtlCol="0">
            <a:spAutoFit/>
          </a:bodyPr>
          <a:lstStyle/>
          <a:p>
            <a:r>
              <a:rPr lang="es-ES" sz="6000" dirty="0" smtClean="0">
                <a:solidFill>
                  <a:schemeClr val="accent2"/>
                </a:solidFill>
              </a:rPr>
              <a:t>EL MACHU PICCHU</a:t>
            </a:r>
            <a:endParaRPr lang="es-ES" sz="6000" dirty="0">
              <a:solidFill>
                <a:schemeClr val="accent2"/>
              </a:solidFill>
            </a:endParaRPr>
          </a:p>
        </p:txBody>
      </p:sp>
    </p:spTree>
    <p:extLst>
      <p:ext uri="{BB962C8B-B14F-4D97-AF65-F5344CB8AC3E}">
        <p14:creationId xmlns:p14="http://schemas.microsoft.com/office/powerpoint/2010/main" val="2734292909"/>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15776" y="1403573"/>
            <a:ext cx="9649072" cy="5570756"/>
          </a:xfrm>
          <a:prstGeom prst="rect">
            <a:avLst/>
          </a:prstGeom>
          <a:noFill/>
        </p:spPr>
        <p:txBody>
          <a:bodyPr wrap="square" rtlCol="0">
            <a:spAutoFit/>
          </a:bodyPr>
          <a:lstStyle/>
          <a:p>
            <a:r>
              <a:rPr lang="es-ES" sz="4000" dirty="0">
                <a:solidFill>
                  <a:srgbClr val="FF0000"/>
                </a:solidFill>
              </a:rPr>
              <a:t>El Machu Picchu fue una de las grandes ciudades  del imperio Inca que se encontraba a 2490 metros de altura en la cordilleras de Los Andes. Según muchos era una ciudad sagrada para los Incas ya que se encontraron restos de templos  pero hasta hoy en día, solo se sabe que fue </a:t>
            </a:r>
            <a:r>
              <a:rPr lang="es-ES" sz="4000" dirty="0" smtClean="0">
                <a:solidFill>
                  <a:srgbClr val="FF0000"/>
                </a:solidFill>
              </a:rPr>
              <a:t>una gran ciudad y </a:t>
            </a:r>
            <a:r>
              <a:rPr lang="es-ES" sz="4000" dirty="0">
                <a:solidFill>
                  <a:srgbClr val="FF0000"/>
                </a:solidFill>
              </a:rPr>
              <a:t>que quedan restos en la actualidad.</a:t>
            </a:r>
          </a:p>
          <a:p>
            <a:endParaRPr lang="es-ES" sz="3600" dirty="0"/>
          </a:p>
        </p:txBody>
      </p:sp>
    </p:spTree>
    <p:extLst>
      <p:ext uri="{BB962C8B-B14F-4D97-AF65-F5344CB8AC3E}">
        <p14:creationId xmlns:p14="http://schemas.microsoft.com/office/powerpoint/2010/main" val="3096301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655936" y="827509"/>
            <a:ext cx="6408712" cy="923330"/>
          </a:xfrm>
          <a:prstGeom prst="rect">
            <a:avLst/>
          </a:prstGeom>
          <a:noFill/>
        </p:spPr>
        <p:txBody>
          <a:bodyPr wrap="square" rtlCol="0">
            <a:spAutoFit/>
          </a:bodyPr>
          <a:lstStyle/>
          <a:p>
            <a:r>
              <a:rPr lang="es-ES" sz="5400" dirty="0" smtClean="0">
                <a:solidFill>
                  <a:srgbClr val="7030A0"/>
                </a:solidFill>
                <a:latin typeface="Arial" panose="020B0604020202020204" pitchFamily="34" charset="0"/>
                <a:cs typeface="Arial" panose="020B0604020202020204" pitchFamily="34" charset="0"/>
              </a:rPr>
              <a:t>Videos de los Incas</a:t>
            </a:r>
            <a:endParaRPr lang="es-ES" sz="5400" dirty="0">
              <a:solidFill>
                <a:srgbClr val="7030A0"/>
              </a:solidFill>
              <a:latin typeface="Arial" panose="020B0604020202020204" pitchFamily="34" charset="0"/>
              <a:cs typeface="Arial" panose="020B0604020202020204" pitchFamily="34" charset="0"/>
            </a:endParaRPr>
          </a:p>
        </p:txBody>
      </p:sp>
      <p:sp>
        <p:nvSpPr>
          <p:cNvPr id="4" name="3 CuadroTexto"/>
          <p:cNvSpPr txBox="1"/>
          <p:nvPr/>
        </p:nvSpPr>
        <p:spPr>
          <a:xfrm>
            <a:off x="611820" y="2385049"/>
            <a:ext cx="8496944" cy="4154984"/>
          </a:xfrm>
          <a:prstGeom prst="rect">
            <a:avLst/>
          </a:prstGeom>
          <a:noFill/>
        </p:spPr>
        <p:txBody>
          <a:bodyPr wrap="square" rtlCol="0">
            <a:spAutoFit/>
          </a:bodyPr>
          <a:lstStyle/>
          <a:p>
            <a:r>
              <a:rPr lang="es-ES" sz="4400" dirty="0" smtClean="0"/>
              <a:t> </a:t>
            </a:r>
            <a:r>
              <a:rPr lang="es-ES" sz="4400" dirty="0" smtClean="0">
                <a:hlinkClick r:id="rId2"/>
              </a:rPr>
              <a:t>VIDEO</a:t>
            </a:r>
            <a:endParaRPr lang="es-ES" sz="4400" dirty="0" smtClean="0"/>
          </a:p>
          <a:p>
            <a:endParaRPr lang="es-ES" sz="4400" dirty="0"/>
          </a:p>
          <a:p>
            <a:r>
              <a:rPr lang="es-ES" sz="4400" dirty="0" smtClean="0"/>
              <a:t>TRABAJO DE :</a:t>
            </a:r>
          </a:p>
          <a:p>
            <a:r>
              <a:rPr lang="es-ES" sz="4400" dirty="0" smtClean="0"/>
              <a:t>Sheng Yang</a:t>
            </a:r>
          </a:p>
          <a:p>
            <a:r>
              <a:rPr lang="es-ES" sz="4400" dirty="0" smtClean="0"/>
              <a:t>Mónica</a:t>
            </a:r>
          </a:p>
          <a:p>
            <a:r>
              <a:rPr lang="es-ES" sz="4400" dirty="0" smtClean="0"/>
              <a:t>Noemí</a:t>
            </a:r>
            <a:endParaRPr lang="es-ES" sz="4400" dirty="0"/>
          </a:p>
        </p:txBody>
      </p:sp>
      <p:sp>
        <p:nvSpPr>
          <p:cNvPr id="5" name="4 CuadroTexto"/>
          <p:cNvSpPr txBox="1"/>
          <p:nvPr/>
        </p:nvSpPr>
        <p:spPr>
          <a:xfrm>
            <a:off x="2159992" y="3563813"/>
            <a:ext cx="4752528" cy="369332"/>
          </a:xfrm>
          <a:prstGeom prst="rect">
            <a:avLst/>
          </a:prstGeom>
          <a:noFill/>
        </p:spPr>
        <p:txBody>
          <a:bodyPr wrap="square" rtlCol="0">
            <a:spAutoFit/>
          </a:bodyPr>
          <a:lstStyle/>
          <a:p>
            <a:endParaRPr lang="es-ES" dirty="0"/>
          </a:p>
        </p:txBody>
      </p:sp>
    </p:spTree>
    <p:extLst>
      <p:ext uri="{BB962C8B-B14F-4D97-AF65-F5344CB8AC3E}">
        <p14:creationId xmlns:p14="http://schemas.microsoft.com/office/powerpoint/2010/main" val="118334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sp>
        <p:nvSpPr>
          <p:cNvPr id="2" name="1 Título"/>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s-ES"/>
          </a:p>
        </p:txBody>
      </p:sp>
      <p:sp>
        <p:nvSpPr>
          <p:cNvPr id="3" name="2 Marcador de texto"/>
          <p:cNvSpPr txBox="1">
            <a:spLocks noGrp="1"/>
          </p:cNvSpPr>
          <p:nvPr>
            <p:ph type="body" idx="4294967295"/>
          </p:nvPr>
        </p:nvSpPr>
        <p:spPr/>
        <p:txBody>
          <a:bodyPr/>
          <a:lstStyle>
            <a:defPPr marL="432000" lvl="0" indent="-324000">
              <a:spcBef>
                <a:spcPts val="0"/>
              </a:spcBef>
              <a:spcAft>
                <a:spcPts val="1417"/>
              </a:spcAft>
              <a:buSzPct val="45000"/>
              <a:buFont typeface="StarSymbol"/>
              <a:buNone/>
              <a:defRPr lang="es-ES" sz="3200" b="0" i="0" u="none" strike="noStrike" kern="1200">
                <a:ln>
                  <a:noFill/>
                </a:ln>
                <a:latin typeface="Arial" pitchFamily="18"/>
                <a:ea typeface="Lucida Sans Unicode" pitchFamily="2"/>
                <a:cs typeface="Mangal" pitchFamily="2"/>
              </a:defRPr>
            </a:defPPr>
            <a:lvl1pPr marL="432000" lvl="0" indent="-324000">
              <a:spcBef>
                <a:spcPts val="0"/>
              </a:spcBef>
              <a:spcAft>
                <a:spcPts val="1417"/>
              </a:spcAft>
              <a:buSzPct val="45000"/>
              <a:buFont typeface="StarSymbol"/>
              <a:buChar char="●"/>
              <a:defRPr lang="es-ES" sz="3200" b="0" i="0" u="none" strike="noStrike" kern="1200">
                <a:ln>
                  <a:noFill/>
                </a:ln>
                <a:latin typeface="Arial" pitchFamily="18"/>
                <a:ea typeface="Lucida Sans Unicode" pitchFamily="2"/>
                <a:cs typeface="Mangal" pitchFamily="2"/>
              </a:defRPr>
            </a:lvl1pPr>
            <a:lvl2pPr marL="864000" lvl="1" indent="-324000">
              <a:spcBef>
                <a:spcPts val="0"/>
              </a:spcBef>
              <a:spcAft>
                <a:spcPts val="1134"/>
              </a:spcAft>
              <a:buSzPct val="75000"/>
              <a:buFont typeface="StarSymbol"/>
              <a:buChar char="–"/>
              <a:defRPr lang="es-ES" sz="2800" b="0" i="0" u="none" strike="noStrike" kern="1200">
                <a:ln>
                  <a:noFill/>
                </a:ln>
                <a:latin typeface="Arial" pitchFamily="18"/>
                <a:ea typeface="Lucida Sans Unicode" pitchFamily="2"/>
                <a:cs typeface="Mangal" pitchFamily="2"/>
              </a:defRPr>
            </a:lvl2pPr>
            <a:lvl3pPr marL="1295999" lvl="2" indent="-288000">
              <a:spcBef>
                <a:spcPts val="0"/>
              </a:spcBef>
              <a:spcAft>
                <a:spcPts val="850"/>
              </a:spcAft>
              <a:buSzPct val="45000"/>
              <a:buFont typeface="StarSymbol"/>
              <a:buChar char="●"/>
              <a:defRPr lang="es-ES" sz="2400" b="0" i="0" u="none" strike="noStrike" kern="1200">
                <a:ln>
                  <a:noFill/>
                </a:ln>
                <a:latin typeface="Arial" pitchFamily="18"/>
                <a:ea typeface="Lucida Sans Unicode" pitchFamily="2"/>
                <a:cs typeface="Mangal" pitchFamily="2"/>
              </a:defRPr>
            </a:lvl3pPr>
            <a:lvl4pPr marL="1728000" lvl="3" indent="-216000">
              <a:spcBef>
                <a:spcPts val="0"/>
              </a:spcBef>
              <a:spcAft>
                <a:spcPts val="567"/>
              </a:spcAft>
              <a:buSzPct val="75000"/>
              <a:buFont typeface="StarSymbol"/>
              <a:buChar char="–"/>
              <a:defRPr lang="es-ES" sz="2000" b="0" i="0" u="none" strike="noStrike" kern="1200">
                <a:ln>
                  <a:noFill/>
                </a:ln>
                <a:latin typeface="Arial" pitchFamily="18"/>
                <a:ea typeface="Lucida Sans Unicode" pitchFamily="2"/>
                <a:cs typeface="Mangal" pitchFamily="2"/>
              </a:defRPr>
            </a:lvl4pPr>
            <a:lvl5pPr marL="2160000" lvl="4"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5pPr>
            <a:lvl6pPr marL="2592000" lvl="5"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6pPr>
            <a:lvl7pPr marL="3024000" lvl="6"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7pPr>
            <a:lvl8pPr marL="3456000" lvl="7"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8pPr>
            <a:lvl9pPr marL="3887999" lvl="8"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9pPr>
          </a:lstStyle>
          <a:p>
            <a:endParaRPr lang="es-ES" dirty="0"/>
          </a:p>
        </p:txBody>
      </p:sp>
      <p:pic>
        <p:nvPicPr>
          <p:cNvPr id="7" name="6 Imagen"/>
          <p:cNvPicPr>
            <a:picLocks noChangeAspect="1"/>
          </p:cNvPicPr>
          <p:nvPr/>
        </p:nvPicPr>
        <p:blipFill>
          <a:blip r:embed="rId3">
            <a:lum/>
            <a:alphaModFix/>
          </a:blip>
          <a:srcRect/>
          <a:stretch>
            <a:fillRect/>
          </a:stretch>
        </p:blipFill>
        <p:spPr>
          <a:xfrm>
            <a:off x="-34735" y="0"/>
            <a:ext cx="10115360" cy="7559675"/>
          </a:xfrm>
          <a:prstGeom prst="rect">
            <a:avLst/>
          </a:prstGeom>
          <a:noFill/>
          <a:ln>
            <a:noFill/>
          </a:ln>
        </p:spPr>
      </p:pic>
    </p:spTree>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59792" y="2195661"/>
            <a:ext cx="9505056" cy="4678204"/>
          </a:xfrm>
          <a:prstGeom prst="rect">
            <a:avLst/>
          </a:prstGeom>
          <a:noFill/>
        </p:spPr>
        <p:txBody>
          <a:bodyPr wrap="square" rtlCol="0">
            <a:spAutoFit/>
          </a:bodyPr>
          <a:lstStyle/>
          <a:p>
            <a:pPr lvl="0"/>
            <a:r>
              <a:rPr lang="es-ES" sz="4000" dirty="0">
                <a:solidFill>
                  <a:schemeClr val="tx2">
                    <a:lumMod val="60000"/>
                    <a:lumOff val="40000"/>
                  </a:schemeClr>
                </a:solidFill>
              </a:rPr>
              <a:t>Los Incas fueron una antigua civilización Precolombina que se extendió por Los Andes, América.</a:t>
            </a:r>
          </a:p>
          <a:p>
            <a:pPr lvl="0"/>
            <a:r>
              <a:rPr lang="es-ES" sz="4000" dirty="0">
                <a:solidFill>
                  <a:schemeClr val="tx2">
                    <a:lumMod val="60000"/>
                    <a:lumOff val="40000"/>
                  </a:schemeClr>
                </a:solidFill>
              </a:rPr>
              <a:t>Inca viene de la palabra en quechua que quiere decir rey o príncipe.</a:t>
            </a:r>
          </a:p>
          <a:p>
            <a:pPr lvl="0"/>
            <a:r>
              <a:rPr lang="es-ES" sz="4000" dirty="0">
                <a:solidFill>
                  <a:schemeClr val="tx2">
                    <a:lumMod val="60000"/>
                    <a:lumOff val="40000"/>
                  </a:schemeClr>
                </a:solidFill>
              </a:rPr>
              <a:t>Consiguieron dominar gran parte de América en los siglos XV y a comienzos del siglo XVI.</a:t>
            </a:r>
          </a:p>
          <a:p>
            <a:endParaRPr lang="es-ES" dirty="0"/>
          </a:p>
        </p:txBody>
      </p:sp>
      <p:sp>
        <p:nvSpPr>
          <p:cNvPr id="3" name="2 CuadroTexto"/>
          <p:cNvSpPr txBox="1"/>
          <p:nvPr/>
        </p:nvSpPr>
        <p:spPr>
          <a:xfrm>
            <a:off x="791840" y="611484"/>
            <a:ext cx="7560840" cy="1600438"/>
          </a:xfrm>
          <a:prstGeom prst="rect">
            <a:avLst/>
          </a:prstGeom>
          <a:noFill/>
        </p:spPr>
        <p:txBody>
          <a:bodyPr wrap="square" rtlCol="0">
            <a:spAutoFit/>
          </a:bodyPr>
          <a:lstStyle/>
          <a:p>
            <a:r>
              <a:rPr lang="es-ES" sz="8000" dirty="0">
                <a:solidFill>
                  <a:schemeClr val="tx2">
                    <a:lumMod val="60000"/>
                    <a:lumOff val="40000"/>
                  </a:schemeClr>
                </a:solidFill>
              </a:rPr>
              <a:t>¿QUIÉNES ERAN?</a:t>
            </a:r>
          </a:p>
          <a:p>
            <a:endParaRPr lang="es-ES" dirty="0"/>
          </a:p>
        </p:txBody>
      </p:sp>
    </p:spTree>
    <p:extLst>
      <p:ext uri="{BB962C8B-B14F-4D97-AF65-F5344CB8AC3E}">
        <p14:creationId xmlns:p14="http://schemas.microsoft.com/office/powerpoint/2010/main" val="1433434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1 Título"/>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endParaRPr lang="es-ES" dirty="0"/>
          </a:p>
        </p:txBody>
      </p:sp>
      <p:sp>
        <p:nvSpPr>
          <p:cNvPr id="3" name="2 Marcador de texto"/>
          <p:cNvSpPr txBox="1">
            <a:spLocks noGrp="1"/>
          </p:cNvSpPr>
          <p:nvPr>
            <p:ph type="body" idx="4294967295"/>
          </p:nvPr>
        </p:nvSpPr>
        <p:spPr/>
        <p:txBody>
          <a:bodyPr/>
          <a:lstStyle>
            <a:defPPr marL="432000" lvl="0" indent="-324000">
              <a:spcBef>
                <a:spcPts val="0"/>
              </a:spcBef>
              <a:spcAft>
                <a:spcPts val="1417"/>
              </a:spcAft>
              <a:buSzPct val="45000"/>
              <a:buFont typeface="StarSymbol"/>
              <a:buNone/>
              <a:defRPr lang="es-ES" sz="3200" b="0" i="0" u="none" strike="noStrike" kern="1200">
                <a:ln>
                  <a:noFill/>
                </a:ln>
                <a:latin typeface="Arial" pitchFamily="18"/>
                <a:ea typeface="Lucida Sans Unicode" pitchFamily="2"/>
                <a:cs typeface="Mangal" pitchFamily="2"/>
              </a:defRPr>
            </a:defPPr>
            <a:lvl1pPr marL="432000" lvl="0" indent="-324000">
              <a:spcBef>
                <a:spcPts val="0"/>
              </a:spcBef>
              <a:spcAft>
                <a:spcPts val="1417"/>
              </a:spcAft>
              <a:buSzPct val="45000"/>
              <a:buFont typeface="StarSymbol"/>
              <a:buChar char="●"/>
              <a:defRPr lang="es-ES" sz="3200" b="0" i="0" u="none" strike="noStrike" kern="1200">
                <a:ln>
                  <a:noFill/>
                </a:ln>
                <a:latin typeface="Arial" pitchFamily="18"/>
                <a:ea typeface="Lucida Sans Unicode" pitchFamily="2"/>
                <a:cs typeface="Mangal" pitchFamily="2"/>
              </a:defRPr>
            </a:lvl1pPr>
            <a:lvl2pPr marL="864000" lvl="1" indent="-324000">
              <a:spcBef>
                <a:spcPts val="0"/>
              </a:spcBef>
              <a:spcAft>
                <a:spcPts val="1134"/>
              </a:spcAft>
              <a:buSzPct val="75000"/>
              <a:buFont typeface="StarSymbol"/>
              <a:buChar char="–"/>
              <a:defRPr lang="es-ES" sz="2800" b="0" i="0" u="none" strike="noStrike" kern="1200">
                <a:ln>
                  <a:noFill/>
                </a:ln>
                <a:latin typeface="Arial" pitchFamily="18"/>
                <a:ea typeface="Lucida Sans Unicode" pitchFamily="2"/>
                <a:cs typeface="Mangal" pitchFamily="2"/>
              </a:defRPr>
            </a:lvl2pPr>
            <a:lvl3pPr marL="1295999" lvl="2" indent="-288000">
              <a:spcBef>
                <a:spcPts val="0"/>
              </a:spcBef>
              <a:spcAft>
                <a:spcPts val="850"/>
              </a:spcAft>
              <a:buSzPct val="45000"/>
              <a:buFont typeface="StarSymbol"/>
              <a:buChar char="●"/>
              <a:defRPr lang="es-ES" sz="2400" b="0" i="0" u="none" strike="noStrike" kern="1200">
                <a:ln>
                  <a:noFill/>
                </a:ln>
                <a:latin typeface="Arial" pitchFamily="18"/>
                <a:ea typeface="Lucida Sans Unicode" pitchFamily="2"/>
                <a:cs typeface="Mangal" pitchFamily="2"/>
              </a:defRPr>
            </a:lvl3pPr>
            <a:lvl4pPr marL="1728000" lvl="3" indent="-216000">
              <a:spcBef>
                <a:spcPts val="0"/>
              </a:spcBef>
              <a:spcAft>
                <a:spcPts val="567"/>
              </a:spcAft>
              <a:buSzPct val="75000"/>
              <a:buFont typeface="StarSymbol"/>
              <a:buChar char="–"/>
              <a:defRPr lang="es-ES" sz="2000" b="0" i="0" u="none" strike="noStrike" kern="1200">
                <a:ln>
                  <a:noFill/>
                </a:ln>
                <a:latin typeface="Arial" pitchFamily="18"/>
                <a:ea typeface="Lucida Sans Unicode" pitchFamily="2"/>
                <a:cs typeface="Mangal" pitchFamily="2"/>
              </a:defRPr>
            </a:lvl4pPr>
            <a:lvl5pPr marL="2160000" lvl="4"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5pPr>
            <a:lvl6pPr marL="2592000" lvl="5"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6pPr>
            <a:lvl7pPr marL="3024000" lvl="6"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7pPr>
            <a:lvl8pPr marL="3456000" lvl="7"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8pPr>
            <a:lvl9pPr marL="3887999" lvl="8"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9pPr>
          </a:lstStyle>
          <a:p>
            <a:endParaRPr lang="es-ES"/>
          </a:p>
        </p:txBody>
      </p:sp>
      <p:pic>
        <p:nvPicPr>
          <p:cNvPr id="4" name="3 Imagen"/>
          <p:cNvPicPr>
            <a:picLocks noChangeAspect="1"/>
          </p:cNvPicPr>
          <p:nvPr/>
        </p:nvPicPr>
        <p:blipFill>
          <a:blip r:embed="rId3">
            <a:lum/>
            <a:alphaModFix/>
          </a:blip>
          <a:srcRect/>
          <a:stretch>
            <a:fillRect/>
          </a:stretch>
        </p:blipFill>
        <p:spPr>
          <a:xfrm>
            <a:off x="-216272" y="1"/>
            <a:ext cx="10296897" cy="7559674"/>
          </a:xfrm>
          <a:prstGeom prst="rect">
            <a:avLst/>
          </a:prstGeom>
          <a:noFill/>
          <a:ln>
            <a:noFill/>
          </a:ln>
        </p:spPr>
      </p:pic>
      <p:sp>
        <p:nvSpPr>
          <p:cNvPr id="7" name="6 Rectángulo"/>
          <p:cNvSpPr/>
          <p:nvPr/>
        </p:nvSpPr>
        <p:spPr>
          <a:xfrm>
            <a:off x="1" y="692785"/>
            <a:ext cx="10080624" cy="1107996"/>
          </a:xfrm>
          <a:prstGeom prst="rect">
            <a:avLst/>
          </a:prstGeom>
        </p:spPr>
        <p:txBody>
          <a:bodyPr wrap="square">
            <a:spAutoFit/>
          </a:bodyPr>
          <a:lstStyle/>
          <a:p>
            <a:r>
              <a:rPr lang="es-ES" sz="6600" dirty="0" smtClean="0"/>
              <a:t>LOCALIZACIÓN DE LOS INCAS</a:t>
            </a:r>
            <a:endParaRPr lang="es-ES" sz="6600" dirty="0"/>
          </a:p>
        </p:txBody>
      </p:sp>
      <p:sp>
        <p:nvSpPr>
          <p:cNvPr id="8" name="7 Flecha derecha"/>
          <p:cNvSpPr/>
          <p:nvPr/>
        </p:nvSpPr>
        <p:spPr>
          <a:xfrm>
            <a:off x="2412020" y="3483738"/>
            <a:ext cx="122413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CuadroTexto"/>
          <p:cNvSpPr txBox="1"/>
          <p:nvPr/>
        </p:nvSpPr>
        <p:spPr>
          <a:xfrm>
            <a:off x="791840" y="1691605"/>
            <a:ext cx="3816424" cy="369332"/>
          </a:xfrm>
          <a:prstGeom prst="rect">
            <a:avLst/>
          </a:prstGeom>
          <a:noFill/>
        </p:spPr>
        <p:txBody>
          <a:bodyPr wrap="square" rtlCol="0">
            <a:spAutoFit/>
          </a:bodyPr>
          <a:lstStyle/>
          <a:p>
            <a:endParaRPr lang="es-ES" dirty="0"/>
          </a:p>
        </p:txBody>
      </p:sp>
      <p:sp>
        <p:nvSpPr>
          <p:cNvPr id="11" name="10 CuadroTexto"/>
          <p:cNvSpPr txBox="1"/>
          <p:nvPr/>
        </p:nvSpPr>
        <p:spPr>
          <a:xfrm>
            <a:off x="215776" y="1691605"/>
            <a:ext cx="4392488" cy="2062103"/>
          </a:xfrm>
          <a:prstGeom prst="rect">
            <a:avLst/>
          </a:prstGeom>
          <a:noFill/>
        </p:spPr>
        <p:txBody>
          <a:bodyPr wrap="square" rtlCol="0">
            <a:spAutoFit/>
          </a:bodyPr>
          <a:lstStyle/>
          <a:p>
            <a:r>
              <a:rPr lang="es-ES" sz="3200" dirty="0" smtClean="0">
                <a:solidFill>
                  <a:schemeClr val="tx2">
                    <a:lumMod val="60000"/>
                    <a:lumOff val="40000"/>
                  </a:schemeClr>
                </a:solidFill>
              </a:rPr>
              <a:t>Aquella civilización se encontraban recorriendo los andes y su capital es CUZCO.</a:t>
            </a:r>
            <a:endParaRPr lang="es-ES" sz="3200" dirty="0">
              <a:solidFill>
                <a:schemeClr val="tx2">
                  <a:lumMod val="60000"/>
                  <a:lumOff val="40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2" name="1 Título"/>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s-ES" dirty="0" smtClean="0">
                <a:latin typeface="Comic Sans MS" panose="030F0702030302020204" pitchFamily="66" charset="0"/>
              </a:rPr>
              <a:t>La religión de los incas </a:t>
            </a:r>
            <a:endParaRPr lang="es-ES" dirty="0">
              <a:latin typeface="Comic Sans MS" panose="030F0702030302020204" pitchFamily="66" charset="0"/>
            </a:endParaRPr>
          </a:p>
        </p:txBody>
      </p:sp>
      <p:sp>
        <p:nvSpPr>
          <p:cNvPr id="3" name="2 Marcador de texto"/>
          <p:cNvSpPr txBox="1">
            <a:spLocks noGrp="1"/>
          </p:cNvSpPr>
          <p:nvPr>
            <p:ph type="body" idx="4294967295"/>
          </p:nvPr>
        </p:nvSpPr>
        <p:spPr>
          <a:xfrm>
            <a:off x="359792" y="1763613"/>
            <a:ext cx="9071640" cy="4989240"/>
          </a:xfrm>
        </p:spPr>
        <p:txBody>
          <a:bodyPr/>
          <a:lstStyle>
            <a:defPPr marL="432000" lvl="0" indent="-324000">
              <a:spcBef>
                <a:spcPts val="0"/>
              </a:spcBef>
              <a:spcAft>
                <a:spcPts val="1417"/>
              </a:spcAft>
              <a:buSzPct val="45000"/>
              <a:buFont typeface="StarSymbol"/>
              <a:buNone/>
              <a:defRPr lang="es-ES" sz="3200" b="0" i="0" u="none" strike="noStrike" kern="1200">
                <a:ln>
                  <a:noFill/>
                </a:ln>
                <a:latin typeface="Arial" pitchFamily="18"/>
                <a:ea typeface="Lucida Sans Unicode" pitchFamily="2"/>
                <a:cs typeface="Mangal" pitchFamily="2"/>
              </a:defRPr>
            </a:defPPr>
            <a:lvl1pPr marL="432000" lvl="0" indent="-324000">
              <a:spcBef>
                <a:spcPts val="0"/>
              </a:spcBef>
              <a:spcAft>
                <a:spcPts val="1417"/>
              </a:spcAft>
              <a:buSzPct val="45000"/>
              <a:buFont typeface="StarSymbol"/>
              <a:buChar char="●"/>
              <a:defRPr lang="es-ES" sz="3200" b="0" i="0" u="none" strike="noStrike" kern="1200">
                <a:ln>
                  <a:noFill/>
                </a:ln>
                <a:latin typeface="Arial" pitchFamily="18"/>
                <a:ea typeface="Lucida Sans Unicode" pitchFamily="2"/>
                <a:cs typeface="Mangal" pitchFamily="2"/>
              </a:defRPr>
            </a:lvl1pPr>
            <a:lvl2pPr marL="864000" lvl="1" indent="-324000">
              <a:spcBef>
                <a:spcPts val="0"/>
              </a:spcBef>
              <a:spcAft>
                <a:spcPts val="1134"/>
              </a:spcAft>
              <a:buSzPct val="75000"/>
              <a:buFont typeface="StarSymbol"/>
              <a:buChar char="–"/>
              <a:defRPr lang="es-ES" sz="2800" b="0" i="0" u="none" strike="noStrike" kern="1200">
                <a:ln>
                  <a:noFill/>
                </a:ln>
                <a:latin typeface="Arial" pitchFamily="18"/>
                <a:ea typeface="Lucida Sans Unicode" pitchFamily="2"/>
                <a:cs typeface="Mangal" pitchFamily="2"/>
              </a:defRPr>
            </a:lvl2pPr>
            <a:lvl3pPr marL="1295999" lvl="2" indent="-288000">
              <a:spcBef>
                <a:spcPts val="0"/>
              </a:spcBef>
              <a:spcAft>
                <a:spcPts val="850"/>
              </a:spcAft>
              <a:buSzPct val="45000"/>
              <a:buFont typeface="StarSymbol"/>
              <a:buChar char="●"/>
              <a:defRPr lang="es-ES" sz="2400" b="0" i="0" u="none" strike="noStrike" kern="1200">
                <a:ln>
                  <a:noFill/>
                </a:ln>
                <a:latin typeface="Arial" pitchFamily="18"/>
                <a:ea typeface="Lucida Sans Unicode" pitchFamily="2"/>
                <a:cs typeface="Mangal" pitchFamily="2"/>
              </a:defRPr>
            </a:lvl3pPr>
            <a:lvl4pPr marL="1728000" lvl="3" indent="-216000">
              <a:spcBef>
                <a:spcPts val="0"/>
              </a:spcBef>
              <a:spcAft>
                <a:spcPts val="567"/>
              </a:spcAft>
              <a:buSzPct val="75000"/>
              <a:buFont typeface="StarSymbol"/>
              <a:buChar char="–"/>
              <a:defRPr lang="es-ES" sz="2000" b="0" i="0" u="none" strike="noStrike" kern="1200">
                <a:ln>
                  <a:noFill/>
                </a:ln>
                <a:latin typeface="Arial" pitchFamily="18"/>
                <a:ea typeface="Lucida Sans Unicode" pitchFamily="2"/>
                <a:cs typeface="Mangal" pitchFamily="2"/>
              </a:defRPr>
            </a:lvl4pPr>
            <a:lvl5pPr marL="2160000" lvl="4"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5pPr>
            <a:lvl6pPr marL="2592000" lvl="5"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6pPr>
            <a:lvl7pPr marL="3024000" lvl="6"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7pPr>
            <a:lvl8pPr marL="3456000" lvl="7"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8pPr>
            <a:lvl9pPr marL="3887999" lvl="8" indent="-216000">
              <a:spcBef>
                <a:spcPts val="0"/>
              </a:spcBef>
              <a:spcAft>
                <a:spcPts val="283"/>
              </a:spcAft>
              <a:buSzPct val="45000"/>
              <a:buFont typeface="StarSymbol"/>
              <a:buChar char="●"/>
              <a:defRPr lang="es-ES" sz="2000" b="0" i="0" u="none" strike="noStrike" kern="1200">
                <a:ln>
                  <a:noFill/>
                </a:ln>
                <a:latin typeface="Arial" pitchFamily="18"/>
                <a:ea typeface="Lucida Sans Unicode" pitchFamily="2"/>
                <a:cs typeface="Mangal" pitchFamily="2"/>
              </a:defRPr>
            </a:lvl9pPr>
          </a:lstStyle>
          <a:p>
            <a:r>
              <a:rPr lang="es-ES" dirty="0" smtClean="0"/>
              <a:t>Los incas tenían un dios que simbolizaba el Sol</a:t>
            </a:r>
          </a:p>
          <a:p>
            <a:r>
              <a:rPr lang="es-ES" dirty="0" smtClean="0"/>
              <a:t>También había otros dioses</a:t>
            </a:r>
          </a:p>
          <a:p>
            <a:pPr marL="108000" indent="0">
              <a:buNone/>
            </a:pPr>
            <a:r>
              <a:rPr lang="es-ES" dirty="0" smtClean="0"/>
              <a:t> como Wiracocha, Pacha Mama</a:t>
            </a:r>
          </a:p>
          <a:p>
            <a:pPr marL="108000" indent="0">
              <a:buNone/>
            </a:pPr>
            <a:r>
              <a:rPr lang="es-ES" dirty="0"/>
              <a:t> </a:t>
            </a:r>
            <a:r>
              <a:rPr lang="es-ES" dirty="0" smtClean="0"/>
              <a:t>y otro dioses menores…</a:t>
            </a:r>
            <a:endParaRPr lang="es-E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2276" y="2483693"/>
            <a:ext cx="3778349" cy="5044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ata:image/jpeg;base64,/9j/4AAQSkZJRgABAQAAAQABAAD/2wCEAAkGBhQSERUUExQVFRUUGB8YGBgYFx4cGxwcIh0dIhofHBogHCgiHyAkHCAZHy8gIykpLSwsHCI1NTAqNScrLCkBCQoKDgwOGg8PGi8kHyQwLDQsLjAwNCwsLCwyLi8vLCwsLy8sLCwsLC0sLCwsLCwsNCwsLCwsLCwsLCwsLCwsLP/AABEIAQMAwgMBIgACEQEDEQH/xAAcAAACAwEBAQEAAAAAAAAAAAAFBgAEBwMCAQj/xABKEAACAQMCBAQDBQUEBQoHAAABAgMABBESIQUTMUEGIlFhMnGBFCNCkaEHJFKxwTNygtEWQ2KS8BUlNFNjsrPC0uFUZJOjw9Px/8QAGgEAAgMBAQAAAAAAAAAAAAAAAwQAAgUBBv/EADcRAAEEAAQCCQQABQQDAAAAAAEAAgMRBBIhMUFRBRMiYXGBkaHRMrHB8BQjkuHxJDNCcjRDgv/aAAwDAQACEQMRAD8A3GgfiXxKtpGrFSzOwVRnSPdmY7KoG5Y1Y47dFITpbSzEIpxnBYgZx+dLEFvHFcBBHI7SKSZWJbuMhmJPXrgYFZeNx4g7A3RY4y9FOC+MecoZ4tKM2lXVw6k6tO+wIBPQ4IpjWbIzSL4mQckRhMqzDUFH4V8x6euMfM1S8Iztm2jC6Crsr4Y7gRam1b4OGYDHbFKYXpGV9WLs+aK+DLqE4cS8Y28AYuzlUJDMkbuqkdQWVSM1WPjNdHMEExjxkMNBOMZzo16sY9s+1ZDxK+c3f2RpMGB2hJLhUfJOCwJySQdwAc+opubw8Y2gYTsqW6gFemQo3yc9COuQelHxGMkiIa6gfXRWiw4eLBTVwb9ocFzgokoQto1sFABPw6l16gD2JWjF7xtYzpCvIw6hMbfMswA/Ossk4ikDh7eBmWaVZGUHzyqpzld8KvfJxmrK+OUvFdY5BDKJD5Z2MetQxyA2NjggbZINVfjJjHmaOPoO9cOHDXUSn228UecLNE8IY6UZmRlJ7AsrHST6N+dd+I8e0bRqHI65bSo+uD+grPbS9Vo1s2nSaeZ8KqyNJoXOreQ/wKCd99qH+OLR4USGfmlBKWhmWMTLIG1EK6dQ4BwARg4zUZPipI9Oe9HbmAq9WwOongtN4b4lDsUlRoZApYAkMrKOpVgd8dwQD7VWfxeWl5cUEjeXVqciNSPbqx39hSd+z2QzvCkfMZLXW0ksi6PMwOmNVJ1YAOfQACvvH+NR2l0gdx92xBwckxMpIJUb4Vhu1dkmxDY21Vm/HxpRsTCd00w+Krgx8w26Mv8ACk3nxnsGjAJ+tErLxZDIjHDoyY1xshDqT0GBkHODupI2rNOF+OLZViVpFC6pNbDJAwx0AkdNXbPWmi4uQbQXkJWQRvzZFU5OjTpIGPxKmGA+frVIMRi+01w4WOGqkkbG1RRe88WvGcm0mMY3LBoyceoj1ZPy6+1WuJ+K440jMatM0wzGqY3XuxYkBVG3mNZxwDjUb3TvFePMZs6INL6sncalOQqqMDVgYz3oxep/yabfnH7toRCZVGQjgs243IDZOPTTV48TiRG9xbZFVoR4+NLnVszAWmiXxO0SCSaHSg+IpJrKj1I0jIHcjOBv60Vn4yiD+Ly6vKR0PQ5JA3rMeDWDMs8cM63jypoOn4F1A/eSMXI1YYdOvpVnxBx5Y5UEcbSRLHyWBU4lA7xt8JKjIwfi3xVY8TiOqJOpvTSr8iuCMF9J1sPF8NwuqDUw7lgUAPocjOfkCK8jxWEfRLG+ogsOWDJkDrsACDuOowc7E70uw28NzaoLdzHEdxy/L06gjYjf+VL/AIt1RyBlkyNIEiamVsBsqQyqSMknOdjS0fSMz5SLA7qTH8KKslarw7jMc6loyTg4YEFWU+jK2CDjfcVVg8QpJcGFMHSWViD0ZdJKlfkw3pc4XflLRLhmKyXoUDTuI/I2nGepABOT3NKPgnjgF3G7xMW1mM3CtlWD5AMozsxIT1xmtUzv7LTodLSwiuyOC17iPEkgjaSQ4VBkmuPBeJmdWLJo0uVA1asgYwc4Hr09uppG8bcWLyYSPnaCyNC2cEZwSu2A3uT0pg/ZyR9lZQJVCysMTfGM4OM53AzgVaPEGSUtGwv97lHRZWB3NNVSpUp1BSd4vi1lROsn2dV1koGxrB6uU8w0jp23NAjd2oI03kqEjI+9f88ODtT3x4/u0u+Pu23+lI9xMI3mYbmOKNRkEjJz6erYzXnekmVINTr4V9k/hdWroJHC5jv42xvmRUb/ALun/OrvgVEcGRZOboLqX0FQzsQzkAjGMaR9KC8TjWSK4S4ihZo4wwYDPUH13G49abbq2hgiigVVjQ7qq+UHTjIwOvrg9cb0LCBsTXTO/wCPcPuF2U2Q0cVnnH/Dls1+88NxbO7ya+XNI8YEn+zIAUbfsRRXjclyAq3Nu0MWcySq4kQgH4SVGRk9SVAxXu38QTy3BjeMGPUwdGibSEAOG5hJVs7bAY37UY8H+KYyv2aXMRywhEhGJIwcLpJO5AwNJ3xjrTQczFO/mNojY3+FRueAWNQs7aK4Erxxa1uHkLFicK0Q3XQ3TSuVJApr8N8ia4nt3jimEsWt/JlTKMCTQx2BIOdvSp4s4Bp1Q4UKMyWpyQRjd4ieuPT1G3ag/h7jjoEuZRyoYpFZc6QojY6HAC740sp8w7GusLo5AT4Hv+fBHkqSMkHvXnhvhNjaxus7hkAkiRFRBrXdM4XJI7nO+9O3iO7S7srZgxAlkjOVyCDg6hnquDkUjW3ieECMCVsBGfEbE5IkBVSq5ycZ2PY1Vu/EE/M5drDI8DyCbS66CrgEEKC3Qk6iMdj61yJ03bY7jtwpVdG0hrh3d6b+B8uGS4SKQtzYGbJcyHWmRgZJOyt09qWfFHDSWjkiSOSJyi4EahcMQDiYMHHXpg1Q4dxqVIkkS35bKQwcyKq8wZVsjupGQR19q9camS6wltFyJJWGqPnAwk5ySIzHjVsdxg7VGNdlaXHVvnY56cl19hzqBootJwBWuy0MUMaQac4A3Ox3B2AA7jJps4tdl7bkxnBuwVRhvhBjW+fcbD5is/4JHLYkreKsqHzLGrkAnPVgkJ1DGBgnFWLnxhJNI7mEEZCsEc6o4h0RFKruTkn5/KqCMtt7XZjVD87rgaXkDKQOOiefCnDtF2QJC4jgAwwXUNTALhgoONKEb168QTG6cNHM0a25YZAUhnGzZDA5C9AfXPpSDwjxVcRFtFvMOdEsbSEZMZDE6goyWOkjA9apScZlQHSblEEUi8tomwT0Q50/Eclj86I7rOobG12vHj5Kn/tLj5J6XjDQWUYJJmuiXZ40+CLbzEDp5MKD2Jz2pa4zePOWB0/ZCNCMhVsnHkaMAatYbG3TGa6LxP7Q5+xTJmGKGFctpKgKGcqpG+5wQR2O9XOB+Hxc3AKKqcwa5HA8yx9Bg9nk7n0zXXNzyhgGw07u9XjprC8nddPA9vPqlVYmKsFcudo+bjDgP3zgE6QRmrXFODFpNU6RHGQTFbyz4+vlGR6YNNHi7j0XD7Q42YqVijUZZjjso3wBuT2pTvuLXNwkMlg6tGfi3UHPbXkE47ELg0PFRNw72va0EniSQFRr3TWAaRvik9ueFarc647XSVCqcgoRlSuxBwcY96WuL3creW3t2ELAs5KIpzsQcMwx88dqPcPsua98o2126iQD4BLhsf4tOn6YzVO2mEjoQfLLB2OwIP8AkcULFS5mxTZdx5fvJXw7fqYpe8QlEl0sUDsxYYYFQupo1yc6s4z3xRj9m7S4uRKpX7xcBnDt/ZrncDp0xS7Ddu8c++Dyo2yDnzBCrfqlMXgWf7+5H8SxSD6qQf5CmMKf9W7TdcmbUSdK+18qVuLOQnxN/wBFm/uGkS85bzXccs6wZEQB1KGGAWz5vc/pT14ofFrKdvgOM+vYfU7UlxxK0t23LR2BQDX0zoGxOM43FYfSNZx4flPYUaKjNaxpbXMguvtLSKFLakbocADQNuvSn7j9jDJBibWNJyjISHDDOChG+rGf67VnnGuERSQza7aJZYiioyDuSpABIGDnA+opz8U8S5MtvzPLC+pCx6CTylASdhkBgD67VXDSGOCSRvaPL/C5KCXtBKTr2xkVWMp4i1uOrBrcsPQsirqYYGSAc+1dLvhziNpZokuFkAMc6Rlk5exAMYy6eu2RnuMVaW3kgmlnnui0TBtMfbfcKBqOSMYAUAnJ60n8HvhDG8ltLPkN5oopCCpZyRmMhl2XGRp2ocLmzNOdvgWgjf2V6cw2DfcV34lxSeSW2itZ+agbWIzghQBhgXILqNJxg53Pyrhd8L1xCKaVmDFlhVBiINuQur4n3GM10j4lLdLdOPNLoVOZoVGOAc5K43364Hbarct1HPaRQjycxiqH+FUJy/5LnPqavISCAOHHim44xlLiN+HBU74KgjHLS12GzSaMkdfJEC7fU714NqsYikgty80cgYusZRWX01Stnp36VJxrgkltpQnLBJYaWmfSMZZ2yQD2FMB4FZiKN7tiWKjP2iU4z32ZsZoL5QwWb323Pn/ldJA4ac0u3EhAKqZo0JJ0SXMUSqSSSMeY7k17fip0xKJrRTE4fU85kY4B2JCjamK5SwtIeYYUaMNjUiK+577dqK8GntbhOZAI2U7EhRsfRhjIPzFLvxQrPkNc+F+67Yur/fZJrcfJkd3mtTqjCaQJRgdeooezQMdJeI57LdyLn2Gvy5+ZxWnyGNM6tIAHsBQS54jFJII1tBIp+N204VfUjB2PbOCapHiw76WkedKEFLDYkeV5Ld8lVEZR0k04GM4DjO/cVyteK/ZpVJyQRgxs0kQ/3XLJn5MPnR1+F8IkcqBba/8AYcBv0IoOvh4/fmG6KLDIVEch5kYG2AdRNORysksEEeII/JVbPj++StcStxKDpghmcgvJlsEA50orD8Wnf0O1VuF+IpeHq8kJZ4ZtMblgDLCyghFOSFwM9+nvVbg06oVaMcstLyZliJMTZBwyYJGeh29farNvYs0dzLI6nkh48kfEyHVGxycEj4T8jR4y6LQnTb19VWZge0XuiHCrWfiHNzAXZsFJS5LI4/EZ/h2/gjB6EECi3CPAduoYuouJmY65A7xRlvQJGd/cnvQ+bxS93bOHeZdKqQEbSkmeqKEXLEjtlutVbWwm+yrBNDcxxK5MUvILhlOSNcYJYEZO5HYVZxflIhBBB1NX6bpPLrTqWk+Hr4A/ZjCkJAyojOUZdtWMgHUO4O+43NJlh5OQMbLJLEQPm3/p6e9M/hawOY2xJphQqryAqXJAB2IBwB3wO3Wl24AWeVf4b0nb/aBP9d/Sg4kvfhmvk3BP9kXD02UgFCuDSDnXKb4CuMdv7R/yHmpp/ZzJmVtx/wBGi2+rd6XeHwqt1c9/jJP+JT/UimL9ny4nbAwPs0fbodTbfPpRcKf9SPD8I2K/2in+vlfalbixkE8Yf9Cn9oyfy3/pSVFac+S8iDGMty2DDqCUXcduwp/47a8y1mT+KJx+ams7l4RBcXBaVdf7vGw3I/i6779e9YfSOjwb4eKdwpOoVi64Ybe1kaSV521pIzPjsy9AoAAAHT2p545cRJbuZkV0AyysoYEd8g5rLp+A2slvLotXhZYy66jsQNwRpYgnbvv2p48ZcKFzw9nDMGVOajI2CDjJwc7gjIwdq70eTkflOt8R+AVyYHM0FA+G+IrOFJZLawCuE1qY+XpcHOnS+R1I3GNqHWfGoLsRzcQiixKWUfdMro65I0sp1MpUHftiqkM9u4ht3aVy5DajImrOnKghWJAAx27+9deIxAzSOkkavAwSNZDhRhfMPXLA9faqHGyE0f3x8UyMIze0N4xZ2sM0r2rzsjW4nCiR1BwSCMtuRjB7mqIVo2hRoWiQRyImX15ZgDv9AevY1biuFkjt9RVSObasV6bglce2QDv6VV4qjRSDUwZozDLscgH4H/TH/BqB+Z3aCNG0tbTTa4Xl7bu9i2QudrjRkYX+F9I2BcUv/tQklN6S+eXgcr+HTj8ONutOfD+GFYrhIog7LN94ABqZGAIC5GOhxvtXbgttIgnja3EwSVNMLNkIjDJwzZ6A7DpXWSthdnGtcCRx+yFNDnBBKzrwXduGljLEQtG3MGdsAZBx65xT74d1Qz22wDTw/eKc51LjSxHrglaI2fhpJXbKpHAjkCONca9JG7t1Iz2G1Wjpfig2/sYMfIsw/oP1oWIxbZswA4aosEJibR1Vvjsv3kCHYSSf91Sf50j+KLmUR3kAJWQyBwBsXjxg4+VOnid9BglPRJ0+QDZUn9RXfjvBUnjbXjUoyrLsVPUEHqPT3pHCSiINc4aH72jvGYEL8828TMyhMlicADrmtU4lDDDcWjXI3aMCY4wO2ln9fNnrRrhCMIUm5UR+4LtJgCQyDPYAAg0EggmZGM8RYNE7SyMF0v5cpoOdQA22AwK1psT17r2Asb6mwkosMYr7W/cq1xcACAoMhp5ZMRjJwMhSP8+m/Wul1CwtZoxLPGiMuqNok3WRx0K5bPXzCq1oTEiEbcm0zvjq7dqKz69aCQHTNcRqDn4kRAeo7EjP0rjhRCM8W3VN9p4usIPLCkgdY2Id43LsVOCqlxqJ7kDp1ol4c/aBqhH2mKSNtejUI2KHJwu4G3YHbrWbW9+ZXtpC0S6ZzpCyZc62OvUmNho2FHuJfZItdsVfL4kPnUEE9CupwSQd9q4/FPjfpueG4Hglf4drhutOsePRSsyoQSpOcEEHBwcEeh6996QeIgpPOVHW9z88qM0a/Z34cESNNzHk1lghYAeXIydgMksN2Oc4FC+OkPNJ6i6GMH0A60THOJw4L+JXMM0CYgJfsJ3d+IqdlTYEddwxO9O/gRvvrgdlSHH1DGkXhq+fiXo0mkfPH/vT9+z4Ze8PYSonXO6xLnf61TCf+Qe4fhHxZOSk41K+1K21krlPHqBHqCPzrMrRiJbfbBaF4unQrpx/KtRNZLxmOQyW5hcxMJpoS2lWxuex2zsN/esrpFlhp8fsnMJuVZ4bZXgyk4iKLGyalJJfPTI7EDNN3hm/VuGQSSYVRANfoNIw38jSlPwt3bltxGbJHwAxhs99gmenai/h6zkl4QbdD97FriBbuyP5dWPXAz86X6MdeYir7gR91bE7C0qf6Mxq2uCQ2sbnKxO582e+zKUztsCaMcJ8TxWsi27WSwyMRmRSCjZyAxdvOTkYwc4yN6DzxmW5ZZ+bbs4AaJ7cyAkd4pQMYOe1M1p4JFzKZpudGmlVWMNoJAOSWA3G+MDI6USEYlzzel91V58fddc2ENu0iftKNq9y03naRHTWgBCHGMlgc6m07AgV7dRLHcIuiEA6UREXL+XWuWxvnHQYp88S+ErPkyK3OZnU6VE0jMWwcaU1evrtWd2qILaK5D4bXHrjJGQy/dsAPkc4371JQWtGZ1n1RMO5pdTdET4JfS/alaIJ+9W4ZtZIGtNmyAOtfPtsqXFyLnXbGQxsrxozoQnXDads7Dcetdm4etleWpRm0OJIsMxIXO405zjJ9OtXlV4p5Z5brmRHZYtIYA9gAO/y3rNe9ufMBuPO78x6pkg5l38McQWYzlDlRM2D8wp+gockrw3Fw7wSMHYaWTScqFHYsO9XvDXljkcqV1zOw8uCRtpyDuBilTj3izloskjykTE6Y4mEYAB7vjJNDjjMkrmMGmyI52VtuRfjfFpbmFoUs5fOMAsUGD+E/EfnTOS3J85GvQAxH8WN8fWsx8P+N1eZIk+0xtIwCnm84ZPqrg7dzitG4JxB57dxIFEkbtGxUHBK9CBn9M1MVhzCGgtAAN/u+iGyRr9W6/vgEn8O4pG1oBzm5qRvGIQCQzHI3UdTkbZ2rvxu8u1sNIhRI9AQln84zpXOAMfTNd7C5EEJtZj9kmKnTMdOG33YN/F7EZ3r5xviUVwltaJc81mkHNKMNWFGcnb1x2piwZGmrF33VzFaKr3HiaQm0tnZpykkARUEZSZC2tUXUfxA4yT642qne8IhaS2xGUBiM0iL5wM4xpjZht1zjfFEbmw1zzQwaSyhFJZgWOs5mbO2SVAU+opg8I8Dt7y4udcrCWNuWi6UYBFABKh0IPmzkjpT0WZzqaa08PBBmaxrbPyiv/KcBgijuLKOWFx92YkBGMZzy3wybejHFcbjwxZMqyQQSSKVzy2uHRPlobVj64FEuKfs7kdSUu5NQQqqvHHowe3lVSM4AyO1Ld/aSTSRrLFcQmMAGHkM65BG8cqjSM9N+3auyHFxsA0PfV/vigNbC42CtC8McXimiKRRmLknltEQAUONgMbEY6EdaTbljzpMEH99bp6ebIpm8JcJePnTzLoaUgKvcIoONXuSWOO1JNjOzLA5yTI0spPfPm3+e4qmOe90LA/c7q+FaBKaKrWKApckNvJdkfTUP6D9K0PwHFiOdv4rhzt7BR/Ss94NCRDASB947Sv6E4J3+RxWo+E7YJaxDuyh292bcn9anR4/nOKvjT2QEYqVKlbazFKy7xT929zj/VXEdx/hYLq/m35VqNZZ464xbrNdK0qgvagbn8Sl8D3PTYUjjmh0YHGwj4d2V+q8zxwc6aQIpeOWMlwo1eYLjzdelMfgUlWvI/SfUPk8aH+eaWIuC2dyIrlmUvpQkiTCkqBjUM9RRzwpxiEXt0nNjBZYmHnG5AYEDPXt3NZXR5AnoXtx4JvFC2eC9cS488jSvznhghcxgR4DMykBmZipPXYKKE8S45comqK4doWJR9YGuMnYMGwCMNjIOevai3F/ClwJZHthDLBP5pIJSV8xxqZHAOx9DtV/g/hrQg5sccaodXLU6lyNxk4HQ77DqKZdBiDKSTbT36V8obXwhlkapBbij3EUYiyWK6JtCSM5IGDgrvjOTue9BeC2L2j3EbQskrqJYTJHpY9A+nUDkgZIBNaEf2oRLplO1vr5ZBjcOrYJBx0I27A9c0E/aF4stZJYgC50eZJoGDFWbIwUx5gRjpnrv0rvVxiMtjs6qwxDy4AjZB+M+HUmhWczPcNsVYksoIIOCqjAHbptvXe0vbdHEosQHHRonR/ntld8e2aDT3E8Qec2uEU55ityZCD3KDIzn19egrpxTxHazW+kxypOxCh5EG24BbmLt5Rvk0r1UhAbqR3cPIFM54s13R/eaaz4ztsgOJVyPxQuB+g2oBftaSZCXVuELE6JVDKCfiwCQVyaIXF0+qQoElV1UK0MiNICBv5WGDnr1NcLiznWIzsUIjGWSSBVZgOoyrfr60vG1rD2TXn/AGRSc40Nj971St+C2sRD/a7SMjpyQobH94s5H5UcsvFNjbR6EZyoySVikIz3JJXfPrXPitqI3gSEJDzmIJWNGYgKSPiXA9zQuW1dS+Y7uTIK5LRkb5GyhgBn9K7TZgM7j7D8LrWkafhG5vGNtJpZYJZsbqeScfMFsCly60X19GShtSFIXSQZWbbzHRkBQM9T7V04tK0Npaic4VXCyhW0nGCNyD0G2a4Q3Masfs0jMm/ltocs2N95T/n9KLFGGDMy+IHEfHshvDSaduEXueHxstx9pCTPbKGWdQY33GwbSfi6Db1FCeD2pihhEhCq7Bn5jupGcksrMqFX/uMc9x3rhccbR4upiWMhxCoLSM4IIabPUZxke+a1Lg/7Qo5oSHj03CKC0W5B22ZWx8J674I9KZhjGQ9Ya/H73JSZ1nsi0s+GPEkzSlYr3mRmQhY5Csh0KPMdXx5z0ycH3oxJx95HdLeeVZRqKl1DRvggHtgjJxsRXjhyQcXhdkCW9zDIdEiJhhjoSjAMUPw4brjtXvhP7O5VLFzbRvJkNLAjByD1wG2U/Uj2q0uHnc7Ox5PLhR70Bjo6pwTTw/ivPsVmI064ixHXBwcj881m1rMFitQcZFu7H/cXf860jilultw+VIxpWKBwo64AU1lN3JGLfmrNDhbbl41jIyAcYz1x/KrdIDNlamMCB2irizaLeJf/AJdm+XlAGPnmtd4dDpiRR0VVH5ACsdupIOUrG4jAEaRYDDGSy5Oc7bflg1sHDryOVdUTpIucZRgw+WQav0c0AOIVcc7tAK3UqVK1Ugucq7VndrFcHUJ0jmRWIifVh2XJwWBUjp6GtBuvhbHXB/lSdAwe0Q8xovu184IBG253BFYXTByhmnPXkmsKacUJukhU5ksifdVjf/zA/pV+y4HayRq6RRFX3/sx/LGfpS5rw84h4juArHmCNxnHUHbbAHTpRO14qycPVgvmKBV93OwI+bb1iyRuAbR48z+VpVa9cIEyM81q2mJJCot9uW6rsx6HS2rONOB5em+aqTftUFwVEbtbuJAjoyjHU6gzFdOMDqCDV5lMMEVqh88g0agOgxmRz9M/VhQjxL4Xtsqn9i7LgSEeVsdVc9NxvvTseJP0PJrhXdz5oBht1gBVfFF5DJG1ujyyTSPrjKqSoYHJw/wgKD9BQyTwwtoscxfXJHIHcdAFOA2hewwc0W8K8Hjto2ZZkmlXMa5I0qf4R3/rQC84q0lzI0senyFMZOCNg/8AiGfrtRInOJMcZ0G55o2Su0Rr9kzeJrjnwNBCQWcKXOcAITv5uxI6bGlzw1wp/tUkEwwjLr30sX3x8YA26EjaqnBuDzPzVBEwBEcqElSVABRg2NjpOOnamC54VOYS6pyuVHpRA2WK5XXlvUgbD9av2YWmJpGv3UyB/bcErNwa3ABITPMZFCuo1efA9CAPY9M0V4n4RS3fTNO4t5srq5jqEfBxnJwV+dFoOJI4fXyzbtHhYeWwk1HrnI/47VzsOKQvbra3D5cRahlygc/wa9gcDA61Yyybi9N/keCq6NlbJc4Fw9ZnALzPKmBGouM5bfUxZTlUAxgDGc0SvPDEsUgSW7mzKjFDzH0iQEFh1yRoPf3r7wa2S3VZl028hdVVBJkOpxkEFjkAZ81FeM8di+0skohfZGt+Yw5e/wAY1dj3z36V2SV5k7Go8NfhUbHGB2gEMg8IQSWcsozzISSHkOokoPxbnAO+3+VXeF3iW3LnaBo7cxnJVdWGYjJK5LBQB1x9K88Q4OJ5CLXEavERLyz92X2K6exPXJHar6cOuXQxzKFDjDsJMqF6nQhUbn3Jx60GSS29t1g8zRARhGRq3Re+OWUd7PHGh0lU5xlT4hnZBq64O5+gobw0vaLNE7lbth5JChZXUd1xuWG5bOetVbfxDoeTlbNK3LiOAfLGNI2PXJ1H5A0zNw9Ly2QzSBZCodGGxRh+JfXtntVHfygI3DsfvtzC4Wt1c3dDbHxEIpYSbmNGVC3MYBhIrH4N8bD339qd+FeORdQ/u+l3UASMwKorHtpPmPqNgMd6TuB8MihVBJLFNqY6FRcqzZ3Y4ySe5zsO1FeM2zW8i3ca4C4SdR+KPPUehU7/ACrpxZYTHGSL25fZBfAHHMV7gj+2RlrtzI6OwaPJWJSp7J0I04OWyd6FqIZN04crL0VyEXI6dOq5+VW7qTlXMrAaluY9a+hdRuOv4kI6elLUNxEluhHEX0Ky/dsE1BgemGGcL6e2aCM8gzknWuenPZXaGsGgR6Gx04I4fAv95x/SM03/ALOcmCUugjlMp1xgeVdgF0+oK4OcDrQLhF2jk6bgzn1wuw9tIGKZ/CSEPOexKY/3d/r0pnoyU/xBYRw7/wAqmKaDGHJjqVKlelWUvhWs64jFc2b8lYluIpC7xkPpZVzkq4IOcE4DDqOoFaNSr4pUGaA4PkEjE9tOACD9SD9Kz+kWsMNuF0iwkh4orPjKl0jmXhrHOyN92c9vM2cjfPQdK48MQ291bWk8qmNA0qasgauy6j1C+Yjv+VFJm5lvCIVSUebbWF3OceuSCTRXhHhtLpZoZxqxBHEx6kOdTagT0I2rJw46x2StD7epNLRnHVtzXqpZT6td45whH3ee0fr82O/5UP43fSTQzGOWNNC520yEbfiHQfSiXDZwbdo5goMWY5kxsNOx8voV8w9qR+OSgvJ9nbkK8aowzGAyM2M6QCQd/bFKQRAyODhqPQIofQsaqtxuCdMEDzm61KcadREf9SCPpX3jjtKY5V0lZhqQb7NgZ2UjJ1Ad+oohf8CkhktFNyZI+ZsrE7AK3fOM426da4yYhkuU2yh5kJI6atyR7Bs5A9K0swoEUT8qzQHfVorXA7l4ruNmB/eV0PnAxIg2zucZAI+op9wCNqyA8XmnWZ9soQ64zgMo/D2KnGcD1rVuE3iywxyAjzqDt0rOx8RaQ81fH8KzCOCBeNN40iL8tZWwz9NgM6c9tXSgVvwJbi35dxKpTYRkMpyRqOQR02wMdfLR3jvihUZ4nhaTDBdGMllb8Q2wR7e1Jj36RuFQNGofmRM3TfGnyZwV3dSBvuKYwwkMYGo/fVQuF6ootpFHb27RxosxjOoYC64yMNnYk9iMAnrVrwxYu8iNMicsqAmDvlV0+ZSA2NjjtXHiV+twic5Vj0P5QrZLEjGFDY2PyPzq7aTCwtdo9cpy5UdsnffGdvlUlLyyq7R/d10RjgmlYVXAAG3tjFDvF3EDDayOOpGlfm2w/U/pXfhUkkmZG+FwCi43Ax3+fp2pY8acYBuI4CSeUDK6AEk7HSABnfv7A5rOw0ZfMBvW669+UIDHYLqihZXjPwa2GVb+8NioJLbg+m/Wr95ERcxgFjHGrwKOxPLBY+2+238NdOF3uoG8bWw1NpR84XsgVc4zn8PvVniHBHItE1kSlmdiuR+HLbgjuelbBkIdTjz9eKo1rSLC98GshEeZEUiIgTUdI0knO5HXOcb7U28L4m08TrIqkDyEqco2Rv1AP0xSFZ8PnjuXOuSeESAMo3YkAYxnsM9O9aNw6/SePWhOnONwQQQdwQem9ZmNGUh2/f8AhV30qkkcQdobWeFpAj2hElux/wCr7Adz1KflXe0ubhbaGNbNSw0HWjjBUYJ+LfUe/b3PSmh/DsVxrunXKwxOqH+IkHUcdwN8e+/akmLiqyxQETRIVRc6y6noPhwwDbeoNPmNwha9zfqN8dPTnuqRU55F7JjbxWVkZEtHDgat3QLucAkg56+1aFwCxMUWlm1sd2bpk98DsB0HyrIJuLrLJcsjBwsKKSP4tROPYe9bXa9PoKd6Oha0l2Wjpz5d6VxpogArvUqVK2EgpSpx64HOZSdhF+rMR1+lNdIHF5S91MMkYMUQ6bHBYnHf4v0rK6VNQEJjDNuQJb41bRRSELawOFQM5dgrYzjbCnP1pw/Z9aRoLjlrpVpQMe4jTP8APpSnxCwk5qgmzuJAdjKoWQY3xgHGAcdqc/ALubVmcKHaaQkA5Aw2Ov0pTo8W8G9hz3TWJdbFR8d8KILTQM4mZNLIsQdZAM6deSAuM41Z6GswuZrsIUns4jEFHwp8O/YI+3zG/tTbx7xm+gRqridn0ESIyqDk58+MdAcEUuji8kdzGV5jxOFDxF+axJUlsBjtpOk522q2dz3l2QD1B08FGANYO0VUj5L3VqRrilLr5GwylSD5lbAz264I9KYfGVvoCXCk5j8rYGfI2zfkd/zoA06rcHJwsLGSON10uMrnvuylvwjPXrRe84tPeLyoxEFPlm0tl123XBXA/WhS5usY4bDe0ywkNIGtpZs+KtaytzMypq0gEfh7MMHB3IGd/nTx4H4gFEkH8B1x5GMxvkjA9m1D8qUOEeHtETTSTfCxQDkrK+dWAMH5D0ogWZJvtCz3gdVKn92AXT6MNOMZ33ruKayUFo9dd/RDbnBqkd8YWeX1glTyZOh2OMHoOveqfiBUmgiWIYKAnWqkKmAM5GN85xiufiaK4eGOcTRuPLj7rTgORuMEHvnB/SuPEeDtEoMt1gMQN4s79QMAk/8A8paOqbbtfP4R7NHT3VWDhbqyas7q0ix+dVbTggDy9R7jeiniRknEJUasrIWGDlSY9s7Z67b1Xab7QVR77zA6V/dyvmPqSowDt1rlxXwlOkkCrdFhIxQlkBA8pOw6746USwXAvdRF8/hczOGgHuE7cPlVYI3OANCscfIE1m88fMMlw7KOcSyqQGbGdKeUkZGnSchhuaNcatpEQW8l25DpjRHb76RgZyqnA7ZNc7LhqT4t+e2YkyEkt1GF6ZBK1TDhsQL737jt6KsgL60XfgtgpktoEGACbmUb7EEhB1ON8nGe1W/GHDw8lopJUcxhn20n2pa4hw/Q8zLO6yRSIhffXoCg5VUAGevUb1c8Q8RcNG08jEQ6Z4vuyvM2OVOkdex6YovVuMrXh3A/5Uzua0khWb3hItoXljj1xk6iZpygbOM6U6t27dq7eHfFPPK2ipDbh20mTnYGk4LFAygsxGwwetdLnxDzIY2jMck8+CAXHkXBYgDfSFAxjHzrlw69HOEU2qaCUY3j1YkxqwDGgJGM9Rsas3K76mF1cybPkqODnNJulrzWSi3MYAC6CgHtjAFY5b8V5dtAOZFGCmCGRjqK7AAg4HStR8HXJa13ZyqOyqXDBtKt5c6gG2G2T6d6zKBzG04S5hEaXMirrCsu5JAzketO9IDPG11eX6Cl8E4iQjmuXE7ZVe60FRrthIMHrjV29tq2bgs2uCNv4o1P5qDWMX0LvPGzSxSJKjxhohpycZwdzkbHvWseB7nmWFs3flKD81Gk/qDVuj7AIPd8LuO3BR2pUqVqLOXw1ms97EsrSah99cSEMTgeXI6n0xitKNYlc3kDxCKWO4YxPIwCwkqxLk41aT1PcVl9JMzsa3heqbwhpxKL29oFuTKzW/KJZhJkayxAB83TAA6Cg3D/ABMLeGMoGDSySZljcbfeYBKdHG42PavvCLR7nmSCBbZiY93j1AgZLeU46g4J713tbJFaUOpwJ2MYSMHSdKkkVlAhho7itAtAtzK3wXw/NxG4nS7d0EDBhobbWQCjKGUkYAbKnI3xV+T9kYSNikpaZATEyqsWG9TjOSRtvtjtVjwPj7c7rJJIs9uG8/8AsvgbdtmO1aERsa2IGNlhBqvDRZb3OY8tWGcc4HxK3nXku0ryIrzKdDFG6Y1nY5A2xj5US4obiRcJZyrqOqQrMqFjjHVd85/Srnivj89vxKdYo0n1Ro4UsQQRtgYU5PfHpVSDxbfSuESGMerOJFA/NRkk7Vl4jPntrW0ON166hOQEkXZQ7h9nOtusMlkzgHJPPX+LKnI3z6mur8GY9bGXGN9N2cn5b9fngetdrvxZdjUE+yyPHsyI7lh9MZOPauVn4pvpJCqRQsFGWyJU+gLDqaF/PrNQ/qPymcw2JPt8L3xm8uZLcwR2DqPKAWkXYKQex67V7vrq4njCtZSeUggmYKQd+hXfuRXKTxxcgkLFbuVOGVZmLY9QNG+PavMfiq8lYhYYUUDJdzIq/Lcb+ua4I5Q2wxvqfldDhe59B8LxFw641qxtJG0nI13ZIz2JGCKI38t8zxObRSsT6jpmBY5VhtkAd/WhknjS6GUUWzuPwKz5x6gHGr6VYtvF18xxyIsYydWtNvY7j3+XeuGKUnMWt8yflRztdL9B8KzxPnzMrGxfUuwP2gKcHGQdO5/lXjhVpPC7PHY+cjSWe5B2znGSDiuU3iy6XUAlszrg6A7aiD00goM/TNe7DxTeuxBgiQYyzPzFUfmu/wBDVckjW1lbXiflRzuV+n9kD/0dvzdtci2j1M2reU7DSV05Az71Z414av5wxdUUEYwsmVHzBT+tXbjxvdq4QC1Ld1BbOCMgjUV1D5fnUl8QXzxOWjgXAOA2VJ2P4dRO/Qb74phrsRYJa0VQGvD1QmgURrXFXPDP7Pjd2yLIXg5WyOkeh222ZidmU/7PXO+KLWP7MZLVTLHMGli80IRNA1dy4ZirHGRvgU8eGJw9nbsGLaoUOTtnyjOR2Oe1UvHlwy2E+g4ZgEB9CzBfr16Vvtiaxt+azHSOJoJQ8ReJGmwjqeWACY9WkybganHddXwp3wSe1KKNEbi5CzpENSurMF0g4wQMjHttXbiYlPMJezuGRCpONEqjGD0JH0pgvOBK8TBTkNEFWNgMBsbb4zisKTEDNmcd/T3/ADS2YGCMUB7JfvTGixH7RFLIbhWyjKPi2byKdtq0r9mU/wC6yR9eTPIn0Lax+jVnPDeFyIyvPZs0kfwvEyfQEZGe/wCdaH+zKXVFc+Vk/emOlgAwyiHfBIp3BH+YQDendz02SuNstF805VKlStdZa+EUgcOcBCCBlZJFP0kYf8fStANZHxfgp590Ue51C4bCxSYxkBjhSdP4t8g5NZPSseeMa1qm8I6noXd+LWMhjXySoxzuBk68BSh6hkwdQ9a8rMDLM7tPEqSkiSNdS/CoYHZv5fWvl1LfKEKmORWQvraD75UGMltJxncDYVdsY8zKlsyS4zy44ySdx1lIJVVDamYk5OfXakGxgfQ3fl/hO9aCO0mf9n1ujzyywnMMcawoexJOt/r8OfnTlxO/WGKSR/hRSx+g6fXpVbw1wQW0Cxg6myWdv4nJyx/P9AK68c4Kt1EYnLhSQco2k5BBG/zFb0cfVx5Qsp7sziVmXiOACBZpVOoyiSQgkFdQIO46aRgfSg4viYyWEhSItoBLDVn4dbEBX26AFs1ot54BLKVF3MBjGCkRH5cusn4XweBWy1zKJVJUhbckK42YLiMrsc9PWsc4Z0TCZNTelWfxotKOVjqDET414ejiW3Z49YVeWRsCCd1Ocj8Xv3odymdcSRjW4EMYJO4OQz4I3IG/0O9FLqUN5HubllI3Bt+v5w1Q4Zw22jbVHNcIw+EmHp+cPT2oTXkNpxs+BTJ1N19l18S8KigeB5I8xqpj2A2PVTuR139KHBEndIwgaSXC5GcLGOuQ2/t/WjtzOsg0vfSOudh9nGCfccveuXhHwysl6IbeeVBoaSUiBFI3AUAtH3Or1osGaQZT9XDevshyPLBmrTy+VZ8U2KQtBcmHUIxocY6A9Dn0U/zoHazLM0cWhJHk0orIwIjQYyTpZuozucVpPiPwNIlpKyXlwzRoWAbl6WwM4I5fffakvhzKq6o3vkyPi5CMCD0woU9R3qPifBHUhBPCr+FRs7Xnsop4v4akPKueWGWPCOMfhPQj0IIG/ptQgMGVVdA7SEJEdOCFYnJOrrgfw1YurmWRSvOvm9c2i4x9VAodZ8FZHDJ9rUn8S28Sn9elKxDsU92o8fhMAn9r5R3xpi2EcgQspQwtgjyKR5W6djn060L4JJFcSxjlrKQdRkIXyBQMKcFvQd6IRq7rh04k+fVkX+Tiu3gzw6ZruRA91DFFECymRclmPkxjUAMA59athmdazqwe1z/dVR8mQWdk5eB7vQZrU5HKbWgz/q33GPYPqFWvHyfuEzYJ5emQ4GThHVj+gNdOBeD0tpmmEk0jsujMj6sLnOAAABv7UZubUOrKwyrAgg9wdiPyr0MTHNjDXGzSxnu7eZqw27t9QZo0mk1I4QiIIAH33LMCcdelVR4hkkaMpGSVVVOVJKMM6x02zsQfSjvinw9JGohmLqkRPLm0M0TptpEmjdHH8W3T3q3wvwZBexYZubIkWOehYZJzpBPcjY/TesjJl7D2m/3wWq2cZc1qzZcbWONftDKsjZOgbsBnbKjJ6d6YP2aXAkS7dd1a5IBwR0jQHY+9In2hLVVSFUSTSxlV18wKY1KRqBGRlu+QNq0D9mjZt5jtvcy9DnpgV3o+EMlc6q/eX90PGOzRgpuqVKlbiy1KRr3wRdPNKUu1ijlYttDlxkknctjO+M46AelPNShyRMk0eLVg4t2KEcD8OJbLgM8jH4nfBY46DYAAD0FEobdVzpAGdzgYrrUq7WhooBcsqVM1K8PUOi4vjmsrkv4rWW5WUquidiCdywfDrjG7Hcjp2onc8cZIHmkubjCsysqiPIIYrgAR0lcVs0mn+0GPiJlIxqZUzt/LHyrExE8WKbkIO6ew7HxnMOKabLxRbyhtDglBqbylSB64I6V5XxRasyrrALHAyrLv8yoFKCcMDNqaLiGobDzAEeo3foa73nBVkGl7e/KdTmQN9cCTcj2rN/hcOHUSfa0+JX0mc+KbUHRzVBDYzg6c9MasYzn3o/8As+CytcXOPifkof8AYQbge2ssazmO1tYwkTLxDS2QqYIDeu2aL8IkS2j5cUPEVTOQodwBnr0kxTOHMWFdmAcfT+yXxBdIA1a/cIGRlzjUCPz2rM+F+IIILeNJDhlBjIVWbBQ6TnSpxnGd6kfE89be/P8Aelf+s9Bpre2gEkv2K7iX4ndXH64mLEepqYzER4sBpafb5QoozGTfFMDeL7UR6+Z+LRoCNzNXpy8avfp0qq/ja2zhmaPYnLxsgIHXSSNz7UrDh9tJIJha3pZhkPrOTnp5uZkV2l4JFKMNY3T46a37/Iy70o3CYdm+b2TTS+tx++SaIfGtv5dXMjRujvEyp9WI2zTJ+z6MNbc87tcs0hPqoYrGM+gQLj51mj8AV9m4fKRjBBdR+plOfrRThojgCxNbXFurMFXTKSmT0zokGKbwr8NhiXMBJ8QfTVAmhe8AWP3yWwivtJ3hW1xdSFWfSsYBVpHYamORszHcAdfenBa34JeuYH1VrPezI7KVMVNNfalGVEB8Q+CLS9/t4lZv418rj/GMH867eGPDEVjEYoi7AsXJdtTEn329u1GKlRRSpUqVFFKlSpUUUqVKlRRSvDivdUuK33JieQKW0Lq05xnHua4SALKiRuPcMBkurfGkSLzQf7+Qx+YcA/I158NcQ51vG7EZxpbAI8y7N+oNWOJ3U086SmIRLHE6/GHLasY2XsMZ+tAfCDFTcIe0moZ6YYAjH1zXkcZkcH5DpYPytrDhxaMyawgzmpIo/wCDXiHApLTjczzTaUYlC4VlGVJBOnSxYAAYH4Sc5rOhgdLdHZHJo0jHieLSI5u0Eiuf7vRv0JP0phXcAjoehFZhxe2lu4sK5lZf7WJ20yLt2j2TGe+D7GnPwZxB5bOJnOSBpb1BXY5+oprEwFkIddkHXutBMhL6R0GlzxhdBo1g1Y57hD/d6t+gP50xMdqy/wAWz/abzQDGqwgfHgjUwBOVPXC4xjuaFgI+tk1Og1XXGtgtHt02AHb+VW0I+VZujXMTo1us7QDZkJJJ26hG3Cg74DCjfg+5YzyqzS5CqQkmQN+rqCSQCdsZq82FIBcHA16qznXpSdCFFLvFZxJcxxf9WplP8l/qfpRaWY+nrSvwqCS4We4hZOZLlEB6KFDKMkZ92+tL4dlW4nZc+jUp48F2v3Jl/wCuct1/CPKn6D9aYxSlwTjUiPb2zQqMoRkSZwEXrp0DbOB1702r0r22FfG+MdWbCxpLzElfalSpTSGpUqVKiilSpUqKKVK+E0AXxJK2624xvgtMozg4zjBoM08cIuQ0uhpOyYKlAB4kk/8AhiflKhH03FXuDcWM6FjGYyGKlWIJBHuDjcb1WLFRTGo3WulpG4RGuNzCGVlPRgQfrXagvGvEQgcJy5ZGZdX3ag4HTJyw9/yor3BrbdsuAEnRIHGNRsSAzKYGw+Gwfu2wwJG+670Nhu7azkVBlebuzEnYDoWPTc+tFpZjJPdgRSLFKA33iaTkrh8A/Q0p2l655JAkLctoZdKZ+AkL8mDdPlXmWx6lvC/VbkZJYDxTDY+KeZNygFKMxRJFbIyF1dD6joRmg0XEp45FtwoyJHIO6h1OSMN01D0O3pXPikD3KpLa6TpAYSHAk1qdwwxkdO1GbeAXccU6yOrpnOOxOxB9SK7UcfaA7q5HvRBZu/8AKIXSxOUjkhWWfRq3VcdgdyPX51x8II8Ek1u6LHvzUVGyultmx8mHp3pfub8yTwzW6TMyNp1N8BUnDD4vfPSjXG2eKeG4jRm06lZQRnScY67dQKAYjkyE/V7ELtWmm7nCqxOwAyT6Cs/4NfSRxtPNEHincyakwXTJ8pZTjI04xp/I1d4txyaeFolgkTmeVnYpgIeuwYk7Zqr4mttUUMUayGMN5whwQoHl7jO+O9TDwiIFjt3fbyXMhOvJHOI20ofWrxrFpwdexTJ6q3qdtjXq84mkbm6bOlE5Q2OXJb0646b+maCWXDGulaMT3KBCpaOQhgd8jHxd/Qir/EbeW6lHLkCRwbMRuGbPm2x1C52PrVcjQQC7bfStFNTuhlx4wm+8ZyyFHGhViYo6ZwfMRncd8jp0ol4hsrdTDoRUeeVfMBjbdiTj2H61VkiMlwrQxSFHbTI+oaWVdtlJ2GfY5q9eQrPe6SMpboBj0djnb/AForsgcC0UKs17WqhvNOHhWLmXMsvaJVhX5nzP/wCSm5RWd+GeMXFtEYza62LszPzgAST2GjOy4H0p74Xe86GOTGOYobHXGRnGa3sEYxGGMcDW6x5w7OSQrVSvhNAeIcVmEjLHygFIGXDE9M9iKYnnZA3M80EJrS40EfqUoNxi6z/bWgz/ANk5P/jUQ4NxSZ5WjlMTYjDgopU9cbgsf50vD0hBM/q2HXwXXRuaLIR+pXzNSnlReZGxv2G9ZtxLzQW6AsBLKu4Zl2JLEagc9PStImGx+RFZfLKORZHsJYxv06MKyOlNmeJTmF3KtWljybuNUkmKtGzFXkZhsy4wGJx1pr8L788joZj3z0RAflvmlud83sR6fdOP1jo34YvUjE4eRF+/YgFgDgqnXJ9c0j0bTpg875fyr4oU0eKZxSfx1h9tY+luoP8Avsf6GmZuLQjrLGP8a/50ocWuY3u5mjkRxyEU6WDYOZPQ9d1rU6RIOHcPD7oOF/3Er2PCZJ1WY3Mv3gLaVbCKCTgAYwMCiPDOCpEpVSxLEsSxyST1PXfJyaEv4jEFlAqjzsqj4Ttk4z0OcemaX+JGJQUMzM0jkBtch0rjJYjOAeoAA71hiKSQEXQvlyWsHBuhRN7ZxPPyZAkHWSTGGVsbhCOgxjJ7H3oOhijRyr3u51axzNOc9cdDn3FHra6idESPa3hALuQcOQMBd8ZGdz64HrVfiN1dFS+qGKNsiNJBuduhOsebHYZxTTHOzZT8euhVwGkXuqZmZLG3Gtl5hGXXrpBLHfHXA7DrVF7qUpqWacqpGUMjBwv8RI2+lXZbXXaWCyHKs+Dv2w23/vQ6/wCEi0lIMhUEgjU7BJE/gLDoR6H9aYYGmxxJKFI7td3j+EdvuGJEmZZbgliAg5zDUTjGN/frVa1kkjuoo+ZIfvSpzIxUqFy2QxIyDjfvVY8RF2ugynVk6Qsg2G2AAnUe7UUsuGrFNaKz65Cz8xtWSToHv7Y+lL0WNIdvqrFwcbbS8ExG7uGZJ2UKikx6huB02YV0seFQzQyG1eWGVScjW4Ib/aUseo2rraySLd3KwNEvnUjmAk9B31Db6VylinNzldCXOnKFRhJVHxIwydx1/Whdrga0HH7jku0OKJ+FOILJCqAFGiyrIeoP9c9R3OatS+FoZGLsHRj8TIzLq9M4O5A2z7Uu8VvY3+/WUwXCECeLWFcjO6+53yp9PSrFnxpIHRkug2t8ctpeZqQ4GfNurbjocdqG+F4JfHYJ4Lpl4FFuDQ8qe4iQyGONEYamZsMQc/ESfTp71ofhAH7DbauvKX+W36Ug2E/77dbYGiPI+h3/AJ01eDPEtt9htg1xCGESghpFBBAwQQTnNP8ARbre8u5NWdix2QmpqSeO3IzeZOkDy59+WM/LqKaH49bjrPD/APUX/OkDxDeCWK+aNlZCWwwOQcIuTkbdRTHSRDogAeI/KFhBciH3XA7dI4SsSBxJGdkx5sgnPzp14C5N242wIRv3+M4/rSTxIEQwE5OJIj1xTl4Yf97lHfkp/wB96zsBbsQ0uN7pzFNAiPkm2pUqV6ZY68yVlF02LWzJ7XEe/wDib/2rVpDWQDitubdYJJHV1bV5Fk1KwYkYIX/jNZnSLHODC0E0eAvgnMK4NJsoxxZJVmjliVWCqykFtJ3K98H09K4STyNlvsUDMfxO6k/+FmgzX8eT/wA5OMdnK5HzzHnNeftkeD/zjK3srdvXAT9awjhngAVddzvxS0bjPEeoRia5uFxi1thjtkfp91Qq74jdBx93Bn0BYA/kuPlkVxCIwP75dkdsCRifyTf5VWmsVA3lviAOvLm/POjApmPDO07B/pcrsfEOXqES/wCWltoIoJOW02jdeuMZO4G5A/nVb/SGeRVKRJKW3CaGVtOdySXwv160IteDW5Oo3NwGByCI3OSe+eUTvRO34fGr6vtd4GYAMRE4yB0/1WNs+lFOGaLOQk/9XV9lQyDhXqi32kyeeVDDFGMlW0ksR3IBOw+ua8/6PrMXknTUzjCoeiL6Y6ddzQ+bhMUgAa5vmGcgFZuo6f6v17V0jhVOtzerp7ukmB6/EmBQTA8ata4f/LvuuiRvGvVVbbhtwIFgls0lRDgZlxnB2I8pIrjceGs9eHxY64ExH6cui8rIcfv1z8hH/lCa5y24Of3q/b+5FJ/+nerDrr0afR6q6RnEj2+EMh8I9COH2+3/AGzf+iiFjw1oXDLYxocH+zm3+RJQbfnXuKyGMCbif0in/pGK7/8AJajJFxfp2JdJhn/eQgV17JnCiHej/lV6yMHSvb4XzhXAebLPJcW6LzMYBOsgAYO+B161TueDujC3LED4rWUndWG+gnvt+Yz6VYlSMkD7TfenwS/0hrkbKGQgGa/bS2pQUnPmHQhuXVGRzXZDq/6u9tFbrmcx6hTiRnUjmRpGpwryqNe57lSowM9+1cpr9oZ9NwokjBUazDgjOSCpGQQCNwQDVt+FxldLPxF99/JcHp/gFcrrh8fl1ScRQg6gGjlJ+e6Hbt2+VXbE4iix39JHyVDO3mPVfElkM7z2ojmSQKCS5UgrnIxpz39qJ2t3Mq4Fpbg+gc/n/ZULt+EoGZlnvlL7sRBJv/8AZq6OHg4Am4ic9+TIP/xUOTDvd/wP9Lh8KCWM/UfdE24xdBd7aD6SMD/4dDeJXtzNC8Yt0BZSM83YZHXGnP0r0OEjPxcRP+Cb/wBFcHtdORzb8Y6jlynT88Rn+dDbhXNIcIzf/Vys10IOh9114lA6wQr8RWSMbnrvv/nTX4Yk/fpPe3Uj/fb/ADFJcvCPMpP2+TBDY0TFcjp+HcfOm7wxbyNfNJypUj+z6A0iFPNqBA33PQ07goZGzNcWmtdaI+6BipGGMgHknmpUxUrfWSoa+YqVK6ooVr7ipUqKKVKlSoooagqVKii+1KlSoopXypUqKKYqYqVKiilSpUqKKYqYqVKiilTFSpUUXzFfQKlSoopioBUqVFF9qVKlRRf/2Q=="/>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0080625" cy="755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32541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circle(in)">
                                      <p:cBhvr>
                                        <p:cTn id="7"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9872" y="1695656"/>
            <a:ext cx="7920880" cy="5016758"/>
          </a:xfrm>
          <a:prstGeom prst="rect">
            <a:avLst/>
          </a:prstGeom>
          <a:noFill/>
        </p:spPr>
        <p:txBody>
          <a:bodyPr wrap="square" rtlCol="0">
            <a:spAutoFit/>
          </a:bodyPr>
          <a:lstStyle/>
          <a:p>
            <a:r>
              <a:rPr lang="es-ES" sz="4000" dirty="0">
                <a:solidFill>
                  <a:srgbClr val="FF0000"/>
                </a:solidFill>
              </a:rPr>
              <a:t>La variedad del clima y del territorio difícil los llevaron a buscar soluciones diversas e mejoras en la </a:t>
            </a:r>
            <a:r>
              <a:rPr lang="es-ES" sz="4000" dirty="0" smtClean="0">
                <a:solidFill>
                  <a:srgbClr val="FF0000"/>
                </a:solidFill>
              </a:rPr>
              <a:t>agricultura. </a:t>
            </a:r>
            <a:r>
              <a:rPr lang="es-ES" sz="4000" dirty="0">
                <a:solidFill>
                  <a:srgbClr val="FF0000"/>
                </a:solidFill>
              </a:rPr>
              <a:t>Aunque demandaban movilizar grandes cantidades de mano de obra, que el estado inca podía realizar con relativa facilidad.</a:t>
            </a:r>
          </a:p>
          <a:p>
            <a:endParaRPr lang="es-ES" sz="4000" dirty="0"/>
          </a:p>
        </p:txBody>
      </p:sp>
      <p:sp>
        <p:nvSpPr>
          <p:cNvPr id="3" name="2 CuadroTexto"/>
          <p:cNvSpPr txBox="1"/>
          <p:nvPr/>
        </p:nvSpPr>
        <p:spPr>
          <a:xfrm>
            <a:off x="1284560" y="539477"/>
            <a:ext cx="8136904" cy="1477328"/>
          </a:xfrm>
          <a:prstGeom prst="rect">
            <a:avLst/>
          </a:prstGeom>
          <a:noFill/>
        </p:spPr>
        <p:txBody>
          <a:bodyPr wrap="square" rtlCol="0">
            <a:spAutoFit/>
          </a:bodyPr>
          <a:lstStyle/>
          <a:p>
            <a:r>
              <a:rPr lang="es-ES" sz="7200" dirty="0"/>
              <a:t>LA AGRICULTURA</a:t>
            </a:r>
          </a:p>
          <a:p>
            <a:endParaRPr lang="es-ES" dirty="0"/>
          </a:p>
        </p:txBody>
      </p:sp>
    </p:spTree>
    <p:extLst>
      <p:ext uri="{BB962C8B-B14F-4D97-AF65-F5344CB8AC3E}">
        <p14:creationId xmlns:p14="http://schemas.microsoft.com/office/powerpoint/2010/main" val="30172675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xMTEhUUExMWFRUXGRwbFxgYGSAdHxweGhodHiAdIB0cICggHBwlIBwgITEiJikrLi4uHB8zODMtNygtLisBCgoKDg0OGxAQGywkICQsLCwsLCwsLCwsLCwsLCwsLCwsLCwsLCwsLCwsLCwsLCwsLCwsLCwsLCwsLCwsLCwsLP/AABEIALMBGgMBIgACEQEDEQH/xAAbAAACAwEBAQAAAAAAAAAAAAAEBQIDBgABB//EAD8QAAIBAgQEBAMHAwMDAwUAAAECEQMhAAQSMQUiQVEGE2FxMoGRI0KhscHR8BRS4TNi8RVygkOSwhY0U6Ky/8QAGgEAAwEBAQEAAAAAAAAAAAAAAQIDAAQFBv/EACoRAAICAgIBBAAGAwEAAAAAAAABAhEhMQMSQSIyUWEEEzNCcZEUYoFS/9oADAMBAAIRAxEAPwCNWjHcz3xwXrJt6490kCAZHrvGIa9t8dZ55YHn3G/r9ceBLmN/Qb/z1xVqgzi5ahnbf5X74ICOknFiL73+eOL9rR8/wxBXY9QQe2NZrLtOIu4i38+mPKSiRcCepE/Tcg4rePljIN4Lab37Y9U7x06YopoST/I7YtU3JEwY+n/OGGrBY69rj0gx6HHiGI/bFZqWxOmbev7dsbIH9Egxmeu4+vpti1QfnM4gE3i/eP1xJIwtmTZclYGOnqTviRP027fjtgbTP+Tj2nUI2/f/AIxqAXPf1HUDpgmllGgkkLY7gjp+PyxQc2zRJuNjAH4/LEFqExef5+F8bI4RnMswVbagQOZZPtqgAAg4Vgd4/nf5YZLmWAYAkEyN7fPAFZYMsINttjaO+Gi2sE5IbZSopXltvMfMQcXlto/XCClXZSSFJn59RvHvhqtVtIMBe8++JTi0wxYWSekfM/jiWo9v1/PAgrL3BPWL/lJxM1ZsA3zt+d/wxMZui/WO+I0yQQUJWNoJgencewIxWCx6AD0k/nGOKgbk/M2HyGDdA70Nsp4kq0hD6ag6S0H8R+ZOHdDxRl2gMxpns4j8djjHoALaR6/zfFh7QP5+GA+rHj+IkjfU8xTqrysrqR0IOF9XhJFlKx6zq+uMZ/TrM6YPcSp+owXl89XpnlrEjs/MP3wCi509oeVMjUE8k9rz+GKY0mCIPqCPz6Yqp+JqgH2lEH1Rv/i0fhOGGT8TUH5SdJ7H9jB/DCuJROMtMFarOw+c4hVpBgQwlSII7j+fnh1VqUSCToIG8x+mB69DLFSeXTF2FSI+rW+eBQa+zsnxIBYqPcfe7j1jYjvhgKiH7y/UYyuezmUoNHnkMIsFDwJiZAkifUx1wlPiIi2o2t8WXH4aLY3aPyD8xIzggbgzFiNvyxaVMRHzOJUqcXmfUW/5xYKcn9P8Yu5HIkwYj8e22PQ33STyyB87R+GCWoT1B/nbA9SgVn3+lsMpWaj3zh0APY9vocQDzb6fzpjgSbRB/fElpW3E9++CLR602097X/l8eEGBb9YxNcd5ftg2GiAHYkR/PpiQaB79z29cSK2scQKdAd9gfabYNhPWI9Dbv3/UYmH229htPpiFJQSbhR9R1t6G34Y81f8AOCM9F6sCATP7fpghR3wJTIB9vXBVGov3tt4+eEYErPXAEkn3xUy7fz6YtGYAPwiBe/UE+vaMTfO7iJG477/pP4YVN+DMGj5/zqBbHjz7SP8AnE6tZSBaO8D0v9O+KauZGxsYE+h64dNi2vktVmgX9T+WJipbTEnt3GAKmZkW+kXxfTp1WI5CAff8hjNA7BSUdB3fSxM2MiIAje17n2wSKS9QGnuZ/DbFOWydQMCeimQRIuNvQDBDJoUE6tJsoBJWf9o2B64jOS+QU3osDgbCPaB+GJSbSCDvfrhZmOMIF+yqie/LT9wGqiJH6HFCZquyAa6jgnm8tVqsVUHY0GbSGMXgkwQIOJOY8eCTyx1UCr8ZVbTDMFMd4MW9RiygysupSGUwQQQwvttjLVqFZCfNq0VSpq0JX5dlBIC1lMA+6mZiSDi1OHvQCVUoBXQg/ZS1NZU2YNKEiY0qxi204Tv5ZR/h4pW2aCnm1ZnVBUdkjUEQHdQ3xFggMEWJG+AP+uIAXrUq2XTUFVqoUqSdoZCQB9ffCvOcGqZpV84VFEfer6kXeHVKmrQYN1BkC1tsE8P4QmWXWrpFpKF1gQJLupWREcraQRhHzJYH6cVZDeJ8RamQQkoyqVqFSRctO5VTygRcXOF2X47VmT5FamZ0+W2ipE25TME9F5r9caCjSuSuVpUuoqlCQ/qNYlTsYMzAvhrTUqFapWZOhAeEYnaFMm8/CNr4R89OgRcVihJ54MFdcdzSfl96kFT2kMR3jAc5usqlfL0G4UutUOARqElSo33BMduuNKOI88HzCZsSBta+9hNvkcKPEuapsdNNS9Ur9yqVgBSFLorAVFBtpboT0iZ/5MpProXD0A8Wz2WCLTc1EuS1OnWI0kTAIWdMAyAtjgjMcW81PNq0lWkjlZLy8kHSQADvsJxmc4lM1YOjzNIiLKLkczLG5MGLzAJjGl4VwSm6io06iRA1FlHqq2Cj27XmMLPka2x1Fid+Npq0unlWIVAACtxDLIEGLEi3Y4mucpgR51a1r10B/wD5w5r8IpM0/wBOJB5RoJiDNykyLT132BxJMrQAANKnMX5yL+0WwO68G6fApRwVkdscMDNUgyZg9YBv6XtbEM3U0wV9D7jHrdSXag2SO/8ABj2nWV1g2B6gfXAP/UrDqf50wJTzOgBfffv3xlBg7oY10AblPf67/hiQK3v1jA+VzLPIIBiJH6jtj2mASReOXrvhs1kVBURvOOXHE9/5bFSV5VmtG4n5YVMbBa0/P+HFaOZ9bx87esWxWcxChrGSQfbvGPVz4gyCTaPT+emGVitolWomCTt6EfX+dseZekxi0b9JH5W+eKv60mR6An54gXO5P+f56YdJiOQRK3PYx+uwxA1TMqOn7/vihSZ0xB9ZtIti1co06fMUX2Ez9MGkjdmyx6zWkgEfTbvimpVAO8z2wZT4eouZfvJgfQXOCKNFVA0gD2/k4V8iQakxeuWdoiFGx1A39rYvThgMamJI2At+O+DYxKnSLTEAAEsSYCgdSxsAP56o+VjKCshRyypsAv8AO+JZhlpgNUZaYadJdggMCbFiNXsJxOnmgJ8qmaxj/UKkpb+xN22+J4noMZ/PZtnKApXSqg+0NJack1XapqmorNEMIiB8oxzy5kUiot0w6vn8u0A5nUkDkBYBryZIBCqAd/i7Ab4Ay3EYb7b+nVBqA8papYAQUAYcpi06gfTE8m/2dVKiZmoKj0585kLaqTN8KLFjr3LRI9cCt5enkyhVry1WqoQCSJMEwZgfPEJTTeCylikrXySyBp6wahpopBbVSGZBVwCQNBDK25k2Fid8EDI0hTRmpVCWYF/KJKgXJEvT52IBuAAPXBeY4YgRalJfMYw2gmKYBgncjWIMgRf2JlfxDPJXzFEVmqLoVaTjXYhGOtmCgMCzElgDF9xF9CakNxyUvodZhaSOYYKWRVILUQEJUFEXzaqGVkCGBuCRvGKs7nxTpU2pVaeotVDebmaIkCSW5a2kgsbgamH0wi8R1KAzNY5hMytYt8JFMAEBVVgzNJEQQwBt0725Cj51NlSjo0t5iaxTqalIh21sgenEiCPUAHfDOKexpQU9mpytKcrSJly6qxNJgweSbDUNAWZE2eJnrFvBcu6AU6eXqsnV6ppgabG5Jl4ubAzIvbCnw9x2ktY0czUZ5DP9sQ9EMnwrLAukRJIGkHZbxjU5jPPUqMK1MK6hTpFQuBq2nSkgdRa8H2xKcfojKCTPK+coU0B1qbhVadjIEjVeR/OuEue44/KP6cVgZOvzKSamFpCVHkHVvIm9rYtzaqmt6elagEkMPi6AMdJLoLtqOwN/SzKVHu1RwpX4zT0rSLORpjTYtcDmvE774XsoxugaOGZakp1EEE31FZQ76CggL7XG/wA0Gbza6twdcCLgAtA2WASeygH1M4d8Yy4c8/RrCFBB6EWJn9xjJmvTLawhDaiATBkReDJNwTedjtiMfkCVEuJ8Q0Fh8EWHLYiIgRJCgzCmJtM7ln4W4nzilUcRUWAAVhSB0kQCbyJvhJlc0FphtUFj0EAAA2AKxabxC9gZxHJ08qx1JRLXjUSzmQepXmI2MkQL7DDSpqh7PoP9UgWBVUnVEHmJk6QCBB3vMWj0wuqcByUmctlZm/2P+MRp5JKlMuqlaka7tq9YkHcRG8X9cEDhtQ389BPQqv6rOOZNrTDbRlK1UkHr01D8fXFdV4iOgI6dcGVSpO5kje4n3ESDiD5Im0jsDe/1x9GpI4/5FqGDbFykFlkSZuO/Qfri9MiRE7be/wCWPDTgiR1jfb6Yzkg0dpIBCTzEAfIziDVDaTJE9O2CaSMPkbAG3Yb4l/TySbb9PecDsqyY8zNY20kyBcR39R+uBTVhD7QJwcMsO0+vX/jFdXKKeuMpIDTB1rlh/j0xCmjGIBPS84ZZekFWNh7friXl4KkTbAqOTN5IE/XbBKZVYuJ9zP4YtxMLguTFtsmHjv2xxM/5xAJ2MjvH74kP5Hf+emEtBUJM5QP+DH5YmrHoTHr++2IopJ5Vv9Tg7JZcOurQ7MDDBl0qNx35j1iQIjEOXmjDZaEX8kNAVDUrHRTHWCZuBYAc2+K+JZuuEPkImhCraACzQLhqiDq0HeVAmBIJwDxDP5geZT89dToFWUGmFI1TpPKBAuBPvgHgtMolMU6tBKoF6l0bcmCTEiSZJBJO+Od8jkrLxiqsIzVfL1Kh82hmWUksWzDN5SmJjW5ZbbA6ew7Yuy3GMtTFNJZqanSNGtiFsPjdQpQQAtMKtrA9CeOPZimp/qct5oEc9KIbmAG0rMR1HsMXV87Srhh5NRmIutQqgAInckk7wYUm/XEHJ3lYEbbw1j+RdxHMPUQ0UOQ8thPPX8wsOhMmnCiAdJUQRfF+U4DQrKQqOmo6nSkXNKVCxDEBX3kCCRB3wDVZ6B06FFGow1JTqOhBEDWKoOrV3tpIAkWnAlSn5zBqeRBYGQ/mPr3j/UBU7T1i/XbFLj1wOnFRqLpD7P5I0qSrJ0ICqA9JO0ncdPw9ML+ONmMwoNOuyOusVQajIjKG1I2qQqsCzLc3ABtpnDujSq18s1PM06dOpIK+XMBYjmliAfbc3jGZ4rwd2qKHCAgaVZzAe4a0AtqIWbgSbY0Wl5KcX0yPB80FFOnXr0tCjTK5jWCOYhXUE0ivwxquIPz9zYo6wUqPUYdVVnk6Sf8AUMTAtN+owx4f4fy4vmGbTYgyPLaDNyhJERcPpw/HCqHlkLTp6T1XmU31XUk2sD16HCS5Mjyiru7MTQo0ampi6oxvUkUwX1N8ZqMy6lYkWudW+rDN6jVqra6K06h0stdKtOvSCrIV6illFlO63MWnbA39ZS1VVVF8vzHvSUBtOowKgMa1i4+BgPvdhuIZbL3QvUYSTy00QSTG7aiQIMatgRiqkO1ZpaPFHXStWnQqg6SGogrqJEA00qwtW1ppOTuApOCMpmMpUJp0giVVBDJHl1RcSGRgHHScY7hKFF05amzTyhNT1VIInmRdNM/PEuIZfNEk5jLiugIgEBHpHTMI9M6qckSAdQi2k9Jzhxy80yc+GLzo1/FeHh1FO0afhN9o2g2/DpfGWztEUyF1jSJ0/ZSpAJuNDWPqQPqcUUOMMixRzT0o/wDTzQE+sVwrBSYiXCr6jEqmRqMAcw1UvykPCMGiSIXQD03BvhI8TWbwJ+U0AearWNQmIEBYECwWPlNve0YaZTMM4GkEhZ0JC7zcwFgLIJgEk22mMA1QqwylmLHTTqM0EmbjTHKRBIkRyi8wDVXaoAQPNYsoA/sGn1tqUGDPUjGURVE2nBkLKELQegM6bgSt4kyd+42BGHH9Eepef564+fZStmgQadOoRqUzbUZkBZOwFzJNzvAxrzxLPCwpbWuF6ewjEJcMrwOJczSJJZiIO8kz++BSVkKrvvsoJF/U7YmAVO+qevb0icWBvU49pNnIWrWhrI1vvGN/lecC6HknWrE/3Erb6HFob1v/ADoMeifX8sCwnMpFyN+1x9cW0xO2IEDufliII6D9cbYLot1j3xymemIFj/P8Y9Ck/wAj8cYDkiSgDr+mLVYdF/nzxSFA7fz1x6W9PrjC+pk2WffsNv3GLEdPhgqf7lOr9j+H1wMb9fp0/wAYso0pgc5O2lVJIMTeLDvc4WUkikEyyplT92avsZ/PAdXiVNXCLQr1brNRBpp6TBLKxF1ExqMSVIwxqJV0kUaSpUIMVK1RWgDeEAI63BadsIK+Vq0AabUnKLa0sOUETFOZt0MDEP8AITLwgtseGpTGrytdVlUTF1aTBhhy8t5JEWIwsz+YUcroGLGNIqEJMQVOkCHi+9x3xHhfHArAmlSamuyqCL3JLKTEEH3nrjS0uO5fMhablaY7FQAZIkXi+nsBYnHLJuLurAlTsR5PjdGAvlKlxJ6TcSDtMdTc9cHVuHUakkATG6xPzvfve2Ls14Opup8irpBIkSCsXnlN7DqDcE4R53IZjLPJUqAZ1U7pve3TaDuR2GApRk8OifJw9s3RdX8OMCxSsysQN+42aRBkAWj8cUVafEqd6eaci0SxIEDs2r8sTyHGastOmqsDblAaNhIubjr0w5yGfpVY0mCRIVhBsenQ9/TvgtyjshfND7RnG4/n6ca2BI3lFkz3Iufw3OCqPjZypV6YVjsyKTHuk39x+ONItCdySMKs54dpNJCgHuI64HaDw0VjzxkvUkKqGcVYIzDs6CRocjVH3ZcDWzAwRI7jpi7M16zhgcyXZT/pVAqoEINny4UsVO0gsbSInAmd4HUCaNIdARIFm9u317DA612QAgwAFimxusN91gQV/wDEg3O+OiMos6ePki8JjvK5lFjQVBMSKhZqTgzCpXYXJiyVeYTAYTGLUrMCVVhQqJeHpgiA0wQNlm+q4n72AaFZajgMVZmHPTquBJm3MsLUnox0uIsDIAuymafmSvOaog8rI5epSbY6XaHI32LT8iCJKIzlFbLM7lS3/wBxl5eeVqBIDgndXvG4sdI2gm+GvA6WVJOlEqsDeU+2BJBJ5pDb9G79sC5c1KKGpl3GayxsVEh1H9pXoR6AMNtJmxeXq0K6iopWx5ZOnSbkpqAMtvykSR0OIciaQcrI7yJSoNQKlVJnbli3w7i/W3bbBIy4E9QJFz+nz/DGNIfzHfL02JhAWHwDSbc06gVg2YAG1xggZNqynXVdxclDpprJB2UNDG+5dgbRiLgttgUvkq4lxLL5jWKOXfMFTdlRFpAkdXcfpNxsMecFp5in8b+VSj/QNfzgTYwNYPlKL/CRY3sMF/8ATaCgfZEaSAgcaVGo9PufQ3IAnC7i+dy2VIQg6xAJpheXUf8AutMxpIO/pi8W6qJSr0VeLcqlCTQpLT1jndVQvGxJIJa+xMrIJi5wgpGqQGao2+t60l1APQAWiZMbTEY0OU4lUIYIVzFGSWp6SWp2kBgRrpMACJZdHY9MZziGdoUz9nULCoQ3kaGaJ7QQrWJ2sSLxi3XsK42UVs85IhGcLcE6iVYNJNhBOx1EQPTbFn9PV/8AwUT6sZJ9Tz74HrcVLlXpZQUqR0g6SzKCI2iAJMMAdrxbCurmCxLf0mUMkmTMme/NvjVmgKKfg3ek/wA/zj0Ux1/PHeYMSDDvjrtnGSUwLCMROo9QB6f5x2v2x5rn1xkY9Wl/D+2JSMVBvXHFvecEHVLZcrdhjj6/viCtsGZV2u1viMC25n0GHGUy1JYLTqG+tYTVPzJAnsQYxLk5ow2GvgCymRepZFLDqdgPntgz/piUxNZ+1l3Pzbbp0wDnuPurxGrQdQsVAJ1ASF2sfvW6749yniFAS5pCGJJ0aWVupkkSSLReL9Mc0ubklrQ0Yt5IjNokUzVogh5Z9BMC3LqusX39p7YIznhrziXpVpBIYsxBm0AhkIjYCw2B74DPCMvXWaVXQI2kEX66dln0P0wBmvC+aoMDTGpejUWINpg6d+uwn54n2X/qmVhQR/T52j0d1EdA3oRB5pvF5+cYvoeLHmHphhPPPxDYToaCLR1Bwvo+KM1RIp1TriCy1AVe5tM2O+xHbB1HjWWrBBmaQUno6ggg2EMOYbA9Nr4zT8qx8F757h9YDzQyNYNMopIJvIBj1GqDA2xZmPCiPBoVNYvqLFSg7QCQ1+sEwbYCqeHqbiaVQQDMA+YOaJgfELDv1wtPDsxQIIOkjUZpPMgyZKi/UC07fPApeHQbRN8nmqAJSVg3NNrSvdSAdpgQbXwXkvEbksaqh2G5Q6T6ypEfWNrdYjwrxXVj7ZFqsoBawDjaZDDSTft0+eHSDI5x4EK+22ki5uDMkX6Tt6zjSx7kbq2AKuTzBGipFQgTpUq4M3tFwJ1ab9IwPnfD+ZQE0vtILQVkMQtyYBEzMxM3NsS4x4Tq05akwe4MFecEdNSjlJEQb+pE4HyXH69Jgran30ySjQD3sG7Xn3wF/o/+CvjrRXk+OPRJUguLcjcrKT3JjaDONDkOL061laGj4Wse23UY5M5lc6gFXmqGYNkqKSdyOpsOYEgemFGf8JuAXpMMwAYMfGsiZF+xMqe3XCtxeJKmQlwxk/g0TDe223/GBM3w9XEFZn+b4QZHjtRSEfnH3gRFRR2Pc+hMRjQZLiCVVlDMbyII9CO49JGM4tZOWXDKGVoQ53gL70yGiIDTaDqsZmZjr32x2X4jXpvzpykHeTEAbNt0+8PnjVDLsQSBt8j3nFWZ4H5iyY9wSIk+mA+VfuKRnyVTVoWcOenVYvSY0qhG6xNjEOI0stjuOpiMT4gQwbzoo1HXT/UUxykdn30dd9ujDAfE/CT5dvNp6j1MEypF5U+pJ7jvGJ8J4+IiowBMi4Gk/dhrSG3g3BmAcHs1mOUdEbWv6JZfjuayhKV5em19YIkeoY2II5ebvvi3iPibWiVMteoHAcmCCsEHUp2YmCdIWdwce5vh1RC3kNTYTzUGP2Zn+2eam07iIkfPCTMZBXOqlNOqJBpPyt6lW2dbAyCRtMbYaKjJ35KqdluV4pza6nmlgCAEqkoS0C61i+2qdz7baV2WqZeFLZemaYiKbMzvUOuIUtCghiN1Mge+CsjXphwlejpdmCA7XYgDWovpmJYC3Y4AzGaDBqqOVRZWlpNoUsuuwOo8xA6WB6Ti6edFL+Q3OeJiqJ9igqhX1pTGlBpaIDAwwi8QWE7mIwJlc3UIVwlNIVCGcAn7OZP3SBGw6mT6gF6qeQaq6UIeQdIJEzptJuSCJExYjfFLZWpKsTSCEkimCzGCxsBF4mxJtc40vVlDN4GeYzTGodcMGshQ2AMhjpB+ExAEAyCJgYiMxR/vqD01DC/UjMYq3KmGHOwXVAphY5iSQekc17zhvT8EggHySZEyTBv6a7e2E6pJWahuE9cRj5j0sfxx4+VflIN9QBAx3EaCpTLAktI39TfHdaPO7Hah0Pygn8rYtWg59Pff6fti7h9QGkG2gcx22t+2LambUEQSZBIIHSY1XiBO0i8dsTlypYGimyg5YKJdgABNyF9IF7mcC5yuFlAAsi1QyZknUukc0gRsb3mMCJn1D6wgq9GLblhaRtA2gD1OD6HGMtUGivTKwTcMTptYgwD87fPEpyk8lo8SQVSNOpCU3pqpEDSdDLIgBf7TMG89cB5ngmboR5L+cAT8DFSIiBpJhmHQgi0ycFVeCZaoC1HNXmQlZCYgX5xDfngU0c7lvjDlACDUB8xDaQSV5gD3I6HEE7eH/ZUHPiKujaMwjPB0tq1Kd4i4IPt64OGayNcjUGpVdibo3/unS0RE46j4kB5K6CpTYRYhlMRusSI3mYx6OCZSsk0axUyDpU6gZ6MhEj/xjGdfuVfwakyyr4YYxUoVA89NmA7a1gHfaBgStnszlYBD3a/mrrW5E/adifXAlXhGay51UwWAjnpkNy7XQ37dLemCsv4prnlZeXZ5B0WmAVOxtFp3HbAy/KaA00HN4ip1VAzOWQi5VoDL1sIv1n7u2OXguXrrOWq+UfujUaiwR/aYK/JoxTTGRrgc7Unn4ka0gblCJv8A9t5xXnfDtdSXpgVFHWmQjdvhJ+GBNjeTbCppadGuwXPcCr0CQqEwbtRkaRCj4YmbdyMV5TxFWUnURVC3AJC1ALSe1pjbrj3KeI8xluUjWwEhKg0teZEi143CnpGHVLieUzQK5kKjn4eXQRtcMLNHpe98M3JbVhoHevlcyQG0q5BMPCt6wwN47zb8oZvw4Quqm+orsjghhcmFqDr7x0vfEeI+EWs1FxUgz5VSASAdUK282MyANr4BynFsxlWFOoHJQAlagKuvXlPtHp64G/YwxVDLhniLMZdtFVS6qOZKko4Bm6k3MdPTrh8KmTzyFb+aL6HMuvWQCRE/3Tt3wJSzVDOr5bOCVmFZTKTBJAEX9VPyxmOJeH8xRcvT5wDqLJGobQwM3EGdpEnthKjJ5wxrQXxfwvUosNJNSmASBO2q401LAnlmJBk484Z4hr0X0sDUVYDhv9QAHa/xrYWPbfF/AvFtUIP6kalBnWFvt98RedtjthvmOEUM1T1qRBsrqskb9V6d5X064ZtpVPKF65LFTK51CZUWWGG6kLEWA03MRIG1ids9xDglfLvMF1GzqYYT1Kjb/HXFOe4TXyraobTstRREiBIYQTFxMi57YZ5HxGagVXOlyNIiCjwZJgg6WjboJ2N8Kk45i8E5YA8hx4gqKhGk21Cx1GIkevYifbGlp54TzXmIIM7xYg+/T098Lc34fSqNactQC8W1C8jS0QR3ZYvhHQzFXL1NFUEJMgWmFUA+53MD8sCoz0QcKzE+gZYMv3eVhYgG4G0zYXPQ4R8W4GlRTVUc2wgCTv8ACLyw3j8Ohhw7iSgQp0idiNid7EGLG/vh6ldWBhRoM3JBMx2EGRFp+U4jmDwNGcZYeGjBZLiVXL1SlULG3+nDHVF+4IE23gmMaAItZLkNTuwWPvRGpWuQVsJBE9sE8c4SK4sqkxKsrQQQBczPe/S4jGQy1WvQqqKhIVTZQSJtdoDBWa2zWvtiqqedMb6DuPJ5aQKyVWLUxTZjpqU2ZtmI1AgCTrMEYy2YqBiEAIRZQvzfdEsWYbDUYjt74f8AiKpSq01VBHI1RyogKBYMVJBILD3jV1xn8nxCFb4BoCwKgaNTA3PlzqbYxFzM46+JNxVl+NPqSqJ5dOQ4cKAEYVNUzA06VIgCdMAGCCMBVsyTZKSU7CozBhqtaSWhbmbCAcMeJ1QKofyUvTGtKkwpgMNwGBt8VhcixthZnaoDOhqBmkSQAFUoq2kSIF9rTPth6KPCKKjaCoUK8MVJWJYkCxYWY3mIMXvhovFK4sHcDsFowPbn2wHxCqoVEd1emATTKTIEaRAI0t6mB748RKED7Wp/7kwW15NaNscvUSC7gkMCBJZRcCC4BYyfurv649qGo7EBSQDYuFWnEbQ0tM95+WPTlBXpPUWoA52Gs6r3uVMIG/tgDCuua1FgSxRr2N1Mg9SIn+XxPu5PLOWPGg3OZsQVIVgIGj4UFugXfpfE8v4hogrrpEFrkA2YwLz8Qj3+VsD0+MUnITMUgAJvTkH8TMT8sWVeBrUhqVZWPQNMkb6TH5ie5wKSVSRRRoYVcjk6410yabtaQ8HcjYkoRbvOF2Y8P1hKpzAGAXhNXUxzEG1umAOIcKqU4Lq6xPMoJsehjfbqN5xfw/juYp2/1F6idvl0MD0wEn+1jJXoXVQymJem0xPrINiDfY4Z8N8U5mmAXIdZ2Mlgp2kiOnTDzKeIMpXQU6yaSQOm5sDM3J2E32x7mPCCOQ+Wr01B6AxzHpBMRAHv6YD5FqaDTB04pks4A1RBTZh8dlYn4RJFp6XBm18eZzw3BU0KoZmgaZ0wIifMUBWAbYNFjO4gruI+H61FS1SnqWLsnqYHJ1gwbT02wHkqtWmD5FUxHMomPQadwJ7YCSfsYMaGVHiOZoFfM8whiABVGk77qwIU+wMbT3we2eyuZla6GmxlRJ0H3Gm15NiT7Yjw7xSrI1LNIpUncqIJtDHtFrjHjeHKNQF8vUaIsrENT3FwSdXpuf2SWPcqBXgjX8L2+wqB+WQrbzy2DqOgneJt74FOazeSeG1LP3ahBDaf7XU3Ekd9xiipVzOUZlYPTBJ0qxLUyANlYfCdz0N9sPcnxuhUASrSp3ILJUWzWIlXG1idxe3bGbaXyg4I0+OZbMhVzFOHIjU0xIa8Gd56i8HA/EPBpK6qFUObTTqd5iFY9euO454YQqHoVbGW8ltlEWCvBJuDcD0wjyvE8xl2eCwKi9J2PcDlB6bGR3nGSvMH/wANXlBNLiuYy1Rabo42Uq5O56huoPY/KMaAZvLZ1NDxTK3E/Gu1gST69SMe5bjlDOr5damAw+67CQdoDldr/la2FfGvDb0jrpEuk2AnWOlj1Me+FbTfqVMxVxHw/Vok1EPmJPK6H7RZnoliR1g4K4P4odRoqGUBIFUnmXYTGkyTbcd9sD8N42abNrM7c8XtaGXcRtMxfph5m+B0s2pq03CVDBJkEMemoj9PTfGbpVP+woo4jwOjXUPTdUZvhZJhhaAwHruTJvhBQzdfLVDpIQjoLoxFh66p6Ysp1q+Udk0AGQShutQG9twCR19RjRZfP0M0CrqCx7gAodtwACVm3Wwt1wbcV8ozYXw7jaVlIZQKoBlGiZkX7aDPvcdzhJx3gKspqUKZpsPiVfhH+65OgH07emFfFOG1KLKebQDYxOkdCw7WmDtOG/B+OirC1dGsEadWx5Z1JJMm0G/YeuAo/uiK34AOEeIKqKEdtaEwXqXKAjZjuVjrcCSdgMaGpw+lmEPKNMStO0D1hbCBNpN7jfAfGfDgrBqlKdYJGqBfYySOm4iAd8Z3IZs0HC1QNK2g7pEzeLqZtb/ApTysMm4nr0qmWrQzKwNwqsCTFgCSBAg/I2v00fDOJ7aXn0NjaYBgBdgbj0wdXpDMUlUbBTYudQNgpBvIbb0te9slUy1XKvDqxU3DbgwQIk7kRb9jgJ98S2R5OLz5PoORzkgATBkm0x6xuAeoEi3a2EfirhqNSd6gC6dXNYCRbp1J6D1MDA3C+LCCAw0kS0kTA+9DHSCD9duuFHivii5pBSRWBpksHTmDkUyC1hsu2rpqi5vhIQfcfjk5KmIeKo2paLSqgcxk0+WGeG3sdIiBFxN8KwdE1BTsoWpKmQNRCpc+qmw373wRxKtpcA09QZTp8wEWJ2EnVB5pJOwXHcbkUqlJX1FnAKhbstLTBEGBAEx13tj1I00jt0lRHlepU1KxqEs9V/MgGZhebfqxkTI22wHTajTB5SykaWYqCD/2nZTuJkTuN8TyWYhoaHQCZqCNgIMxqBEKBG837EPN1gFYBgdQI0tPKRBDqY6wY9B640lboWXwD1s0S+o2tYCdrGBMQP8AOImsP7W/nywRQyxELMsQDAIERe7HsL9vngN80wJEm3+4YzSYVXk29Wm1IkElGtzLsff+RhpQ8SFRorqHX+4KT+Hf1Aw9zlEMIOlhEydz+H5YRZvgF5S8X07iYg/O+OVTUl6iOVsIPAaFZdWXqxIMTzCe3Qg/lhNxHh1fLkSpSSDqQytjc9CCO+Bg1SiwKMUcSSOjHpI6j0xqsl4mUpprJEmJEFbxJuRf+Xw3qjrKGiwPKeKaqafMGsQeYbxNzHf/AJw9Whks6NcaarD4wdDG1iPuOREXE7nAOf8ADFOoS1BtDNsJ5SDbY95tGENfKVKDw32TCxMAhhYQehn17b4n6ZvGGEY8W8GV1h1IrAgkrZXAETqXYntGE1HPVEqAJylZOkyCRAtfpPQbRjTZDxZUHLUUAxymOWCBsSSZtEGR7nDjNZWlnF+BX29CvSQYsJHSPbuHOUcTyHDFPCPGIUstYG4uQJYEkXvb5n9sOcxwnKZoageex1rbfpA6jtHX2xl8/wCF66GUmqrWAezwOx6iR1icJMtVem3Kz06gMMrSDqJ2vYe2N0jLMGC80zR8W8MVqenQPOAYnRbVA9RytIBEmLi+M5lsy9OBSYhpkhv1FgBt9Majg/i5WgZmnquIcATJt6A/hfDrN8IoZgamAa3K6mG9OggiY9rHbC95wxNGq9CngvitdJpV0QTYh7qZIIPN2/W0Y94n4Rp11b+mYUSQfs2YujHsrfdiNja42jCPjPBqtE8wDqJ5gIIEdR32wNwzjNbL6SrFqd5Q7GAfmN7/AI4KinnjNeQtczm8q7U2XTMEU6sm3Uq3XtE40tDP5XOL5dVCzDem0BhNiVbqbWPpGJ5LiWXztMrURWsAdQIZevK0yokgyPpjP8a8K1EfXRDOonSNU1Fgb7XW/efTAbUsSwzYR3F/CbrL0Q1Smpkg/GkzEDdgd++I8K8UMvLVJZJ+LaB2bsfXpgjgXix15KxJAIioBBAgHnUx0N/fbDriXA6ObGtClKrYB7gERJDLeSSbSbd8Bya9PJlfIbB87wilmudGKVmBK9VYkwNVjBK9cZ1M5VytQqAylWkAenVe8fQ4hl8zmMnVanUsyltSiIBJEFb3Xr6zjTZbP0s9TKMSWAlXKElQZuDAJHLPbpc4NOP2hWGZXM082gSrDrYAk3EEyFJsDcSCT0gmIGV4jlny1UDUYJlC0kSB1gzuImxHzwPmUqZWqA2khoJKnUDqMAjoDc2jp7Y03DXXN0kSrEk2gifQTpkPtKwB88LXX1LQkkWcPzwzCBXiQOZNunxA3MeoxnuP8CNIa6QDJIY6TcHuCNoHUb4FzuWq5ZwQBNwjGSu4t0t640nDuJU69NgdIOzAifLaReJEra/cD0wyx6ojxbYP4d4yGlWPOJg2CsIuSALEDf8Akx4/lPNUvTg1F5oV5Nx2I/O9xuLlLxLJtRdatMjSW1BgdmiJi5AMgHrG+NFlOJLXpLsGJk3gBpn2B6dIE40lT7xFf2JOB8WekdJJULa4ki5CqbbHaLx6YZeIs+mkiDYK5IGoAnSEAkwdyIN/QdQfEeWVGWskAhgAtjqbdVA++ZiB1A98KhTVq+kE6yAaswQZaWBm5JKmTEQLQL4ZQUvUbqVNndNJjrJLX0BepfT3kKZFz8RiCMdmahWmGVWaqSocCSEFyBtAeVuoM9I7yrZoKNVNdbBSgaJYwIJ7cpGkAzpkkCcL1qinlwTzHU08xBJ1RuOu3qAB3xVRWzKKWSHkEUCWu7EgyACpaFIE/dmZIMb4hVqlphYUAL1UiesWuYF5sJGKstmnq6kUCGEKpgaeVhqgmy2H4d8DZ6uGcEr8dMC06takw3NteAYOOlHRFXEry+WlWCXEkam7Wke99/8AbinO0tHXUW0kEkSJE7T7CTeMOuAUArkuCUYCEMwxYkKYggwFYzeCVseiribGrXKkKG16QqgQZNtjHXfB8gboFCajETq6CTvYXJuBv7j3xDyl7HF9RAizpDWESZHoB1+XritabwOQ/JW/bGpgeD6TwjxRdVcqoPxBblj00jZR6TjSoiOoK7xtG3YRNv5fGV4lwZKnPRsTzFbFY7dzgHg/EamXIVgbWCz09DMEemOJwUljZJGpzPDlcQ1+7QQ0drze3fGez3AGW6zUXqet/cRjXcN4klVQRIJ9LGJ9LG+xwU1GDPS0WBuOm1vbriam4m63owPDuKVqB5Cd+amSYv0HYe3znGr4VxqlmU0VQF7qwDW9BYR064p4hwxKv3QrXvNr2Ef27YzHEcg9LSGFgRBH52673nFPTP6Y1/JoOJ+FGUF6LCCASu67TY2gx09JwipV6tBjylYmEaQbDp0Im/4euGPB/FL0T5dTnS4Vokg9+9o367HGozyZfOrIUVCROoEah7ER1+cHC9pQxJWgNJgnh/xNTqmKgUaYBI3KnYx90gja4vuMPeL8Bp5lDKBm2FRbMIFiAANQuBv13OPnvF/DlSgdcMUkmRGoe43wbwPxW9FgjtKXE9LWG2299h7YSXHfqgFS8FfHOAPlxLEVEYxtDLAkW2JjCrg3EKlFtVJmI+8tySNQABm09dsfT8hnFqKfvTBMEA++ntO8n0xneP8Ah4VG8ykYYjUCsSTM3FibdQP2wYcr9s0Fqla0GcH4/SrQsaXBnS1upvExPz6YG434WDDzKYCsbkRAJ6gCfT9cZPPZd1bmlHE6SLeo/E7Yc+HfFhBFOvLQAAxF5Ow9Y9e9saXG0+0GC0Iq+Uam95Rgeluu4YfO3bGm4H4hMCnXUQtg5+e/YnvGHFbK/wBVuAwMFXkCQdyu89encYynHuA1MvIZS6sJQzPT3g9++D2U8S2DWx9xTwytYl6LKjknV/aesEC//OM/w7iFXL1ClRYG0GZEt0I3Ha1jGKOEcZrUnUMwCxLFjt09IO9zG18bPiPD1zSAsyioIKvYCTsJHf59LxhXccSygVZTm6S52gighnS1N2m4P3G6k2sZjbGRzmvK15fWCJ1U0JVjBkwRYdTcQcEcO4i+Wby3HLIADSNPUNFoBO42FojGm41kf6tDMmooJAAHNAEkyBqFuh7WvgX+W/lMXyVUSmcpkNf4irLTNpG50kk9ARA79YxmsvrydZ6bkmCSYO4A3mLmB89sQ4BnWoVgj2WVOoyYIsDYizEgHtbGu47lRmaXwHWoa8CTJAIIgdo9DOM/Q/phlmN+QPMOmYpkMVDGd5BN7GxMe3zG2Mpks1Vy9WZMXVoPxAEEiYIMROxmNxhlwfNFH8sjqQBP3jaBcb9gQZBgjDHjvDxUp6xZlJuCNhuW6Tce+o4MX0f0LF9l9hoorVTlpoyFOZVJHX4gTaZMAxtbrjL5Fmy1Yo8mkZJG8zMsJ+8vr/cRg3wnnTTbRrK7wBIlgQCfWJ1AGLau2KPEWcerWPJoUtamoYNWE6JZ0Nk1GAvUXM3w8Iy7NeCiaksg/HswajBYGwCqJmko2YkCSxMQOW97bAGgxCMzBlWJREUBmnlDTcIb/DAt1G4ranofSA+hGOqSDrIAgEgaSCSdrR7Yty+bBQBb20oADDsFsWaVm7/DsVUwL4pFeDJ5oFzdemKaMzOxEE0wsAkQApvIQXt1k4WZ7MipZFk7QtgsdlvpFzaTMC+Cc4hWoC7zUAP3SwW/LBgTKjeeuIUNQ1wiinTBJF5ck8sdex6fnisVSCkQyBgOwBKgajqgagsyJIO+0fLFecphTRu06AdJjrMbdGMmIJHztPL1fLZDoplizCFEi5A94m4v33m1uaCGu8OzqsWG8zpADXUWvJn4T1xVFovBXQzL+dTZtacqNOjSVABJM20jVOkwREemJ8UKVy1ZKslVUAFQGBv8UmTEKdV5JOK6GdbUpeX0JoXW5gaRA6HlEEj3jC/WSSy6ZY/dGmSSZgdpPt9MFsHZBmVo+c/NJRBDGYUaYhjG5E7R0Aw1/wDqiotlqZkKLKAYAA2AGqwjpgDN5MopJBAZtJEEa9InVM7zaLWg4QtRH8jCLJOr8mw4ZxJ6Mc0qSCyzsZMR8saXKLRzdOCSX+4Sbi+0x03vfC7i3AGVSRv2jp362woytdqTyp0m8r0P6453U8x2ImmHZjK1cvUJMlTMbw3vBseuNbwbxHSqgU2EkC+qJBPqJ1ARv7e+AMlxGjm00VBFSInfpsYO/rhPxbgrZZ2NIkqNmUQR1/PphHUsS2Y39TKgyIv0iOlvr+++KDQpkFZ1T93c26zsO2EfhfxG16dTeN5ERsOUjuTaRHfpjVVdJvAgCD1gSYhvvD8pxGScXTKKmqMjxjw0RLJttB69Y/yMZ2jmatFoBK6m0sDYdLj19Rj6ZTRoAuRcAdj2En4d/phbxfg9OoupYJF4MTve0W/xh48jWJCuDj/Bd4b4qldSjtqKjTDGGP8AbsTPvMkGO8qvE3hdRL0oDRJToZ3+d8ZbMo+XeVnVI0nv6EbmRbfG44Jx1a4iqeZeVgWNhtIO+kxE7iMaUXH1Q0DZj+FcVeixjVoUiA1mG25m4MRJ27HG4ytdWhtUwBtABkAXgQDeeXf8lvirgK1AaiyGEk2v3A5Rv+YAOMzwTibUH0kCDaCTAG1v9tuu2DjkVrYLcWb7OZZK6lXTmkqG3Mg7tYeg2Nu++MFxHINQLAy6m4aD6dIuIG+Nvk28xTpXm20htJMbQRc7+h2ggYKzKGogFSnKEXC823QECRe+4AOJxm4PA3uyjBcD429BrtKTyt8QAECWG7Rta+2+Nrlc2lbzFRSjdRZ9QI2IEnVJBuTI9bYw3G+EtTlgh8omLjaL/dxHgfHKlIqCxZAeUEmxteeht9YxaUFNdogQw8R8FGXqMwU6SvODvcXiZkAiR8xbF3hvihpuEJlG+HmsesSYg9bbQIxs6WeTM5choLBY1hZNxcwpFmIJsbXtj55xPJmjUKGYJB7aeabfS5PpiXHO/RID9D+jT+J+FpmKPmUtDVlIMSWJFyRHbT+ZOFnhnipst+UloZbBQZOoL0UwJ35h2MF+G+JBwVadROkkWJHUiJMex64TcbyrZZ1qIyMGg8p9iRuG0kEqZPU3tjJbgzSWLQ18X8LkCrSWJBDIO0A3FwJ9TuJx3hnPsy6SSQbX6gnrB3bbfftg/L5oVECifLIsZgEb7QJAG1wJnGayT+XmQJ0qSbnYesdehibE4WOnFknLAy8V8MRXWoohTGqPQQbj21bdMFeH87qpDULFWgKCQIhSTF7EBisGQwiYxDi/E4WmqwajNrVmC6VIMgs7EaeYT1NrKbwjyXGaFAsNb6t/hN4sTK3QtpuNJX164rDilKBSCzaI8WymnMFUJloiLXtIU2nlYkETaZgxgAUHVjUd4DEux1zKldMgNZtKGJ3kN6YsqcRfOBmBSkRAE1C2mnN1hzyA+nxWG2A6vkUpLOtaqoJBqG5IMdSwEDoJmLacXimlTGrwXZ/N06oDBA4RgEpc0PqsiroUDSBzFiwvAgycL62ZOqIUKQAppRYNMREep2ESb3ESzHEQyxWdtbaZ0tB0xaSIkgkm/SMRy2bmq3lE0l+HlEEaZ+EjuIJt2mYxSMUg4TIZmmwIQkBfiA1CDEf2X2uT+ePHq0mCCKpP3QjC5AALGRAkbehvgbOhQxHmE6iJtb2i5I0wdU+4GJUmCBtIXVy3W4UEnVqPSYBjtIwfBsnVIWpCKSENyx6FSNx1g9umILRKtILeWSAWWCRpExB99jbEMzw5kZFIKlrnWYO/UdCZ2OGOUyr1eUnSrzcjSvIJu06YEG3eMDt1MuTqxXUomox8tTpXYNYwTHf4rjrsMNTSFDlTQahtUJ5ihNoURZv2AwflKxRStJksIUWDHUxlijAjlj70mDbC7MABTUeJW6AAhizTNQiJO0+8G2F7OWDOVss4ppClW1MVN7GEBAt/bqMmb9fScIRlqnSY6WwTVdjTZgr6VMsZ5S3SQQdRum5Fpxq8txmjoX7UfCP/AF6g6dot7YootLAJQdm8z1MQRGykj3jGD8SUwAzAQ2mZ9bXx2Ox53Bsn+5CpKpV1gxzAW7EXx9Ayf2gcPzDm39BbHY7F+cfl2Y7OZdVqMAIgOR6ELIP1xtvDGadokzMk2HbHY7A5fah4+BvnxDFRty29yZx7XH2b9IiIsdh1F8djsc/grLRm+NZdWUEiSRc4x3D67LXVgYK7H/uqBT9QYx2Ox1cXtZzR8n1zJrro1dUnTZbmQDpBAO4xgPFFFVYlRBsPlbHY7EOD3jS2gzwxWbyhc/6jp/4grb2ucbWogWrpFgUn/wDVdu252x5jsHm97DDbA+MZNDSJKyYPU/3Y+VcQQKzQIn9NOOx2Kfhhp+9G88EVW0xNhMemksB+AGLfF+WQ02MXFRlHoImI23x2OxCf6pLk/SMv4ZqstenBI1GoGjqFFh+GNT4oy6tlSxEsDTAPvrBHtAx5jsU5P1EFe0U+Eqh0IPWPkVBj63xPxQgFWR1iflP7D6Y7HYSXvIcgJxVitSoRvFJZN7MVkX6GT9cYjjvLXIBMGAbkkgqpIJJkj0x2Ox28HtLcALTchYGxgfU3jt8sPaOUS50gnQDJuZDEg36z9ce47DlRXmaC+dUtstvoMMc9l1R4VQBoRu/NIvJvN8djsDyBbM/TWKrR0Zo+WGdNBERYrcd4TV+d8djsNI09P+S/wwPNqHzJbkZrncqJBMb3vfF9DNOaIYtJZTPrBpxbbrjsdiEyb2H8TpA5llixrBD6qE1QepvjI1KzPVqlyW5jv6EgR2sYx7jsVgUhsZ5pA+gMLMeaLTCyNvXGV1nHY7Fo6LS2f//Z"/>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11" y="-30555"/>
            <a:ext cx="10080625" cy="7551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56068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87784" y="1115541"/>
            <a:ext cx="9505056" cy="5293757"/>
          </a:xfrm>
          <a:prstGeom prst="rect">
            <a:avLst/>
          </a:prstGeom>
          <a:noFill/>
        </p:spPr>
        <p:txBody>
          <a:bodyPr wrap="square" rtlCol="0">
            <a:spAutoFit/>
          </a:bodyPr>
          <a:lstStyle/>
          <a:p>
            <a:r>
              <a:rPr lang="es-ES" sz="4000" dirty="0">
                <a:solidFill>
                  <a:schemeClr val="bg2">
                    <a:lumMod val="10000"/>
                  </a:schemeClr>
                </a:solidFill>
                <a:latin typeface="Arial Narrow" panose="020B0606020202030204" pitchFamily="34" charset="0"/>
              </a:rPr>
              <a:t>Los </a:t>
            </a:r>
            <a:r>
              <a:rPr lang="es-ES" sz="4000" dirty="0">
                <a:solidFill>
                  <a:schemeClr val="bg2">
                    <a:lumMod val="10000"/>
                  </a:schemeClr>
                </a:solidFill>
                <a:latin typeface="Arial Narrow" panose="020B0606020202030204" pitchFamily="34" charset="0"/>
                <a:hlinkClick r:id="rId2" tooltip="Andén"/>
              </a:rPr>
              <a:t>andenes</a:t>
            </a:r>
            <a:r>
              <a:rPr lang="es-ES" sz="4000" dirty="0">
                <a:solidFill>
                  <a:schemeClr val="bg2">
                    <a:lumMod val="10000"/>
                  </a:schemeClr>
                </a:solidFill>
                <a:latin typeface="Arial Narrow" panose="020B0606020202030204" pitchFamily="34" charset="0"/>
              </a:rPr>
              <a:t> son terrazas agrícolas artificiales que sirven para obtener tierra útil para la siembra en las escarpadas laderas andinas. Permitían aprovechar mejor el agua, tanto en lluvia como en regadío, haciéndola circular a través de los canales que comunicaban sus diversos niveles, con esta medida evitaban al mismo tiempo la erosión hidráulica del suelo.</a:t>
            </a:r>
          </a:p>
          <a:p>
            <a:endParaRPr lang="es-ES" dirty="0"/>
          </a:p>
        </p:txBody>
      </p:sp>
    </p:spTree>
    <p:extLst>
      <p:ext uri="{BB962C8B-B14F-4D97-AF65-F5344CB8AC3E}">
        <p14:creationId xmlns:p14="http://schemas.microsoft.com/office/powerpoint/2010/main" val="25202021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Predetermin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400</Words>
  <Application>Microsoft Office PowerPoint</Application>
  <PresentationFormat>Personalizado</PresentationFormat>
  <Paragraphs>33</Paragraphs>
  <Slides>16</Slides>
  <Notes>5</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Predeterminado</vt:lpstr>
      <vt:lpstr>Presentación de PowerPoint</vt:lpstr>
      <vt:lpstr>Presentación de PowerPoint</vt:lpstr>
      <vt:lpstr>Presentación de PowerPoint</vt:lpstr>
      <vt:lpstr>Presentación de PowerPoint</vt:lpstr>
      <vt:lpstr>La religión de los incas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 INCAS</dc:title>
  <dc:creator>Artaza Romo Ikaslea</dc:creator>
  <cp:lastModifiedBy>Artaza Romo Ikaslea</cp:lastModifiedBy>
  <cp:revision>20</cp:revision>
  <dcterms:created xsi:type="dcterms:W3CDTF">2014-03-20T19:32:27Z</dcterms:created>
  <dcterms:modified xsi:type="dcterms:W3CDTF">2014-03-31T13:02:43Z</dcterms:modified>
</cp:coreProperties>
</file>